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72" r:id="rId3"/>
    <p:sldId id="281" r:id="rId4"/>
    <p:sldId id="265" r:id="rId5"/>
    <p:sldId id="258" r:id="rId6"/>
    <p:sldId id="261" r:id="rId7"/>
    <p:sldId id="260" r:id="rId8"/>
    <p:sldId id="259" r:id="rId9"/>
    <p:sldId id="306" r:id="rId10"/>
    <p:sldId id="275" r:id="rId11"/>
    <p:sldId id="268" r:id="rId12"/>
    <p:sldId id="269" r:id="rId13"/>
    <p:sldId id="264" r:id="rId14"/>
    <p:sldId id="308" r:id="rId15"/>
    <p:sldId id="274" r:id="rId16"/>
    <p:sldId id="273" r:id="rId17"/>
    <p:sldId id="310" r:id="rId18"/>
    <p:sldId id="279" r:id="rId19"/>
    <p:sldId id="278" r:id="rId20"/>
    <p:sldId id="284" r:id="rId21"/>
    <p:sldId id="282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Press Start 2P" panose="020B0604020202020204" charset="0"/>
      <p:regular r:id="rId26"/>
    </p:embeddedFont>
    <p:embeddedFont>
      <p:font typeface="PT Sans" panose="020B0503020203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9E3F20-597A-4691-A0FC-93CFE9F040D1}" v="1211" dt="2023-04-05T09:46:01.996"/>
  </p1510:revLst>
</p1510:revInfo>
</file>

<file path=ppt/tableStyles.xml><?xml version="1.0" encoding="utf-8"?>
<a:tblStyleLst xmlns:a="http://schemas.openxmlformats.org/drawingml/2006/main" def="{79935413-41E9-4422-A9A4-A88E83773706}">
  <a:tblStyle styleId="{79935413-41E9-4422-A9A4-A88E837737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3" autoAdjust="0"/>
    <p:restoredTop sz="94660"/>
  </p:normalViewPr>
  <p:slideViewPr>
    <p:cSldViewPr snapToGrid="0">
      <p:cViewPr>
        <p:scale>
          <a:sx n="80" d="100"/>
          <a:sy n="80" d="100"/>
        </p:scale>
        <p:origin x="43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hlinloui Cabiles" userId="6469585d-44c6-4596-88bb-0a641d482ab1" providerId="ADAL" clId="{CE9E3F20-597A-4691-A0FC-93CFE9F040D1}"/>
    <pc:docChg chg="undo redo custSel addSld delSld modSld sldOrd delMainMaster modMainMaster">
      <pc:chgData name="Kaithlinloui Cabiles" userId="6469585d-44c6-4596-88bb-0a641d482ab1" providerId="ADAL" clId="{CE9E3F20-597A-4691-A0FC-93CFE9F040D1}" dt="2023-04-05T09:46:01.996" v="9876"/>
      <pc:docMkLst>
        <pc:docMk/>
      </pc:docMkLst>
      <pc:sldChg chg="addSp delSp modSp mod modTransition modAnim">
        <pc:chgData name="Kaithlinloui Cabiles" userId="6469585d-44c6-4596-88bb-0a641d482ab1" providerId="ADAL" clId="{CE9E3F20-597A-4691-A0FC-93CFE9F040D1}" dt="2023-04-05T08:40:45.340" v="9404"/>
        <pc:sldMkLst>
          <pc:docMk/>
          <pc:sldMk cId="0" sldId="256"/>
        </pc:sldMkLst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" creationId="{BBDF4CB7-8074-CD0F-8D5B-5590ACA51D17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" creationId="{FC257E5B-576D-9741-A813-C08A91C38E59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6" creationId="{12A4CDE9-2EC0-B4AD-CB75-93DC8C7C414E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7" creationId="{C432243F-6567-24D0-896F-CD6373D1BDF4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8" creationId="{9B685B36-1A98-D088-4EB0-350B4F3B61B3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9" creationId="{B5F9AF6F-6801-E046-550C-7B954AAE836A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0" creationId="{070E64A2-1180-9A51-768F-A80E9A7EEC13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1" creationId="{706DAA9C-DFD7-B456-D083-02DB70670CC8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2" creationId="{35248D7D-5737-5D06-2A17-03AE73D6DA7A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3" creationId="{313CB1DC-1EB5-DBCB-96CE-5B863203B264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4" creationId="{AF908598-37E0-F411-7A6E-D40F9FA590B1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5" creationId="{D0B17BE4-477C-85E4-76E6-69B1A2A22E89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6" creationId="{67CA9EFE-4FCE-2947-2222-96DEBA408078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7" creationId="{AF6DD257-165D-C928-BB6B-40BF09530E84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8" creationId="{73808F5C-28B8-B2EC-B705-58F5C466D3C3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19" creationId="{FB296898-17B0-FC4A-B345-72C6977FC81A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0" creationId="{CD48A315-36DC-3B68-24C1-91159A21C117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1" creationId="{8B200A51-B006-2AB7-4377-23CF2EAFCFA0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2" creationId="{43CC085E-D03A-F4FF-817C-FA6C7EE05335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3" creationId="{BE6E875F-8B03-3410-3807-6D175C0EE85B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4" creationId="{FAA517F9-96BE-3969-A356-85F031783DF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5" creationId="{BC966BB1-DDE2-98DE-DF2E-4E0E09235A61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6" creationId="{6DD74B14-A6B2-C4C9-BA01-487608BB85C0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7" creationId="{287C67E4-7C92-2311-61DB-C112889EC462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8" creationId="{AABFFE80-3B6C-F2BB-4A9C-6FB98E23BAC6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29" creationId="{A10A27AE-E93F-FF84-2DF8-B7C12B4D87AD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0" creationId="{FB7BF7F2-D95B-4013-9101-7A645C2A8662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1" creationId="{5C6B1302-2C36-F52B-95FC-968BD8DCE81F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2" creationId="{1C6F207A-FD36-8F00-35A5-C55FAD999BC7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3" creationId="{0F5A2032-E87D-D899-A087-53AA69C8A7F3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4" creationId="{3D24F051-C31D-1A65-4F17-3B8563B11BC7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5" creationId="{7E2F25BC-5FCE-43DE-448F-A8A79872264B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6" creationId="{4A943E1D-42BC-E71E-FCAA-1264C15360E5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7" creationId="{272CAB3A-8E56-CE24-0978-C11445748550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8" creationId="{8822EDAB-F397-52E9-B046-384FC704B958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39" creationId="{01415BD4-B2D8-5F85-E5DB-25E4B425357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0" creationId="{D33FDCD0-9ABC-2281-FEA2-EEB70AE590F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1" creationId="{5CBC2617-991D-82DA-7873-6DF8C56E4CA2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2" creationId="{66F685B9-0930-03F6-99AC-C3D0717C649D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3" creationId="{5F680CB9-E8A3-F3B7-4B3C-E677A4CDF99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4" creationId="{BE7FE2DF-8921-0B78-AE3B-B4015147725E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5" creationId="{B4494081-79CB-BF7C-97EB-103865252CA6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6" creationId="{8768F574-6520-8290-0EEF-4127407CAB86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7" creationId="{8931B55E-2DF0-8FB2-AF36-5F73B375E1A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8" creationId="{0A23561F-3712-A587-C6E3-B096221E372C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49" creationId="{D95894C5-F312-2445-D23D-F5EA7F83EF54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0" creationId="{F5AA4515-0EA3-9955-6600-71D1B98880D5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1" creationId="{21233848-18E5-FAA8-F806-781CA60AF1F7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2" creationId="{8B5435FD-DE30-349E-7BD0-086D81AF28E4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3" creationId="{A5047261-4537-C4AC-EE7D-4376934F3198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4" creationId="{A5C00361-060E-F452-D281-129BC00BA0E8}"/>
          </ac:spMkLst>
        </pc:spChg>
        <pc:spChg chg="mod">
          <ac:chgData name="Kaithlinloui Cabiles" userId="6469585d-44c6-4596-88bb-0a641d482ab1" providerId="ADAL" clId="{CE9E3F20-597A-4691-A0FC-93CFE9F040D1}" dt="2023-04-04T22:49:12.275" v="1760"/>
          <ac:spMkLst>
            <pc:docMk/>
            <pc:sldMk cId="0" sldId="256"/>
            <ac:spMk id="55" creationId="{C34CFCD4-5958-8324-65A0-4A13D031B08F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7" creationId="{3DDD382F-E251-68A8-344A-C14ED68B39E7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8" creationId="{481ADFD2-AE88-D3E3-4181-AF6DAA0BBBB0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9" creationId="{B5AA7367-6410-5E68-2B68-BE9EEDC5EE01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60" creationId="{34D95FB5-B8FC-D3D0-A1F2-E10D24CDAFA9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61" creationId="{1E301F80-3519-736C-2B13-FB5FC832DA4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62" creationId="{7878CD24-F508-0D5E-34D1-28DF8B5C3F2B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63" creationId="{502EEC4B-5AD7-7F64-042C-7A97176883AC}"/>
          </ac:spMkLst>
        </pc:spChg>
        <pc:spChg chg="mod">
          <ac:chgData name="Kaithlinloui Cabiles" userId="6469585d-44c6-4596-88bb-0a641d482ab1" providerId="ADAL" clId="{CE9E3F20-597A-4691-A0FC-93CFE9F040D1}" dt="2023-04-05T00:14:00.450" v="3314" actId="1076"/>
          <ac:spMkLst>
            <pc:docMk/>
            <pc:sldMk cId="0" sldId="256"/>
            <ac:spMk id="37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13:53.668" v="3313" actId="1076"/>
          <ac:spMkLst>
            <pc:docMk/>
            <pc:sldMk cId="0" sldId="256"/>
            <ac:spMk id="37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12:36.314" v="3301" actId="1076"/>
          <ac:spMkLst>
            <pc:docMk/>
            <pc:sldMk cId="0" sldId="256"/>
            <ac:spMk id="37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3" creationId="{0FA58C26-A46B-7B15-54C5-2CEE1E970981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4" creationId="{A1D25D3D-18E8-5B74-1886-B6CAFE50700E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5" creationId="{89D55568-C05D-F209-9236-C281D2C42DAA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6" creationId="{C309B749-A4D0-E43D-D9CB-591601E708F1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7" creationId="{E876BECF-682D-0F65-8C72-89F36E85CFC7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8" creationId="{5CE71406-8F46-0879-34CE-61DA3348CB8E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69" creationId="{BA84A522-3FD9-18C4-296D-91576716E6BC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0" creationId="{E356424E-5FE6-B8B3-751A-12EC082FE64E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1" creationId="{F0064ADC-8BB9-8B81-0CAE-ADD7FE612165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2" creationId="{AF35CEFB-56A3-61F3-3FF1-7062A0685F13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3" creationId="{9B2225F5-E61A-023F-F9F6-8E0DA50116B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4" creationId="{82D12CE7-C196-7305-2CA2-C250B4C190B7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5" creationId="{5809F2A9-BFB1-CA74-836D-8BE8698304A4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6" creationId="{376188D0-0C72-7278-F5A4-26016592040B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7" creationId="{C9F0B756-D32A-1C8C-2DAE-180471C4A09A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8" creationId="{990962FB-47AE-1BCA-166B-1FD3331C6B3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79" creationId="{69163AE8-C8F2-2D8D-158F-43C321320997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0" creationId="{26FAFC27-85FD-3BFF-1253-A727BC7E0CC5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1" creationId="{DA2B3BC3-34E5-0CAF-A400-941614CE2F8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2" creationId="{170F133F-147D-BFA9-4B75-DE1C63FA7659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3" creationId="{EBD1C2C2-CAA6-5D16-F6B0-2ED431C5C356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4" creationId="{4EAE8C0F-1F2A-A656-A102-32694A83B2E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5" creationId="{D45078FB-DD6B-BB3A-AFFD-3DDC1CE1BF19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6" creationId="{D95B3412-3043-F76A-3872-1E0C8ABC038A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7" creationId="{434E0FD2-93F5-112E-E314-93FFC0B9683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8" creationId="{E42C7666-3357-BA30-025A-9F83F8634D9B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89" creationId="{C16BDC5E-F4EE-855F-42BC-DA8485EF56AC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0" creationId="{8D766EE6-DC23-1FEE-AD7B-530B64DEF9DD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1" creationId="{A7128BC0-403C-1E71-55C2-8001EA7AB523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2" creationId="{C3A61DFA-065B-68CD-5DE5-EE623B9CB9F6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3" creationId="{AA931230-4196-CFFD-DF8A-E42BD8D9E64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4" creationId="{E263D5BF-243C-C8B7-1381-E4D00A63346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5" creationId="{0E868F9D-7411-5BEA-4BE5-759EE047C227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6" creationId="{86B74668-1084-93FA-8E33-1494E7163734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7" creationId="{A9AE3840-BDE1-0369-59DF-827DF50337FE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8" creationId="{B585DC22-5B3F-05C4-85E4-1E5235AE70AD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499" creationId="{FA29B2F2-FB5D-DA64-40A2-5F990C9F2C2B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0" creationId="{FBA01D2D-ABC6-3BC1-D3D2-1A76EDA46CE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1" creationId="{6A05D142-C110-3CB1-6E1C-38713B86C610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2" creationId="{6CBEA98C-F52F-1B36-0B2E-DDE6644E374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3" creationId="{55C2A717-8878-2FB9-0CB2-7EFF35229DB0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4" creationId="{5D5D0656-F1F9-3241-0100-326CF6A233D2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5" creationId="{C88202A2-00C1-F115-EB98-823ED6751AF4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6" creationId="{B5152C5E-157D-0520-1FAD-2A43E24AD7B8}"/>
          </ac:spMkLst>
        </pc:spChg>
        <pc:spChg chg="mod">
          <ac:chgData name="Kaithlinloui Cabiles" userId="6469585d-44c6-4596-88bb-0a641d482ab1" providerId="ADAL" clId="{CE9E3F20-597A-4691-A0FC-93CFE9F040D1}" dt="2023-04-04T22:49:19.951" v="1767"/>
          <ac:spMkLst>
            <pc:docMk/>
            <pc:sldMk cId="0" sldId="256"/>
            <ac:spMk id="507" creationId="{64C9A925-17F5-54B5-A48C-B182435BCCAE}"/>
          </ac:spMkLst>
        </pc:spChg>
        <pc:grpChg chg="add del mod">
          <ac:chgData name="Kaithlinloui Cabiles" userId="6469585d-44c6-4596-88bb-0a641d482ab1" providerId="ADAL" clId="{CE9E3F20-597A-4691-A0FC-93CFE9F040D1}" dt="2023-04-04T22:49:17.533" v="1765"/>
          <ac:grpSpMkLst>
            <pc:docMk/>
            <pc:sldMk cId="0" sldId="256"/>
            <ac:grpSpMk id="3" creationId="{F0E15260-C113-ED4D-14A1-524788E5ED6A}"/>
          </ac:grpSpMkLst>
        </pc:grpChg>
        <pc:grpChg chg="add mod">
          <ac:chgData name="Kaithlinloui Cabiles" userId="6469585d-44c6-4596-88bb-0a641d482ab1" providerId="ADAL" clId="{CE9E3F20-597A-4691-A0FC-93CFE9F040D1}" dt="2023-04-05T08:37:08.174" v="9346" actId="1076"/>
          <ac:grpSpMkLst>
            <pc:docMk/>
            <pc:sldMk cId="0" sldId="256"/>
            <ac:grpSpMk id="56" creationId="{215A63A6-A58D-D26C-9E36-DD9C345B01EC}"/>
          </ac:grpSpMkLst>
        </pc:grpChg>
        <pc:grpChg chg="add del mod">
          <ac:chgData name="Kaithlinloui Cabiles" userId="6469585d-44c6-4596-88bb-0a641d482ab1" providerId="ADAL" clId="{CE9E3F20-597A-4691-A0FC-93CFE9F040D1}" dt="2023-04-04T22:49:34.619" v="1773" actId="478"/>
          <ac:grpSpMkLst>
            <pc:docMk/>
            <pc:sldMk cId="0" sldId="256"/>
            <ac:grpSpMk id="379" creationId="{00000000-0000-0000-0000-000000000000}"/>
          </ac:grpSpMkLst>
        </pc:grpChg>
        <pc:picChg chg="add mod">
          <ac:chgData name="Kaithlinloui Cabiles" userId="6469585d-44c6-4596-88bb-0a641d482ab1" providerId="ADAL" clId="{CE9E3F20-597A-4691-A0FC-93CFE9F040D1}" dt="2023-04-05T00:12:29.756" v="3300" actId="1076"/>
          <ac:picMkLst>
            <pc:docMk/>
            <pc:sldMk cId="0" sldId="256"/>
            <ac:picMk id="2" creationId="{C08FD00F-A894-C188-2520-B2545069FE56}"/>
          </ac:picMkLst>
        </pc:picChg>
      </pc:sldChg>
      <pc:sldChg chg="del">
        <pc:chgData name="Kaithlinloui Cabiles" userId="6469585d-44c6-4596-88bb-0a641d482ab1" providerId="ADAL" clId="{CE9E3F20-597A-4691-A0FC-93CFE9F040D1}" dt="2023-04-05T06:46:01.552" v="8327" actId="2696"/>
        <pc:sldMkLst>
          <pc:docMk/>
          <pc:sldMk cId="0" sldId="257"/>
        </pc:sldMkLst>
      </pc:sldChg>
      <pc:sldChg chg="addSp delSp modSp mod ord modAnim">
        <pc:chgData name="Kaithlinloui Cabiles" userId="6469585d-44c6-4596-88bb-0a641d482ab1" providerId="ADAL" clId="{CE9E3F20-597A-4691-A0FC-93CFE9F040D1}" dt="2023-04-05T09:17:11.470" v="9649"/>
        <pc:sldMkLst>
          <pc:docMk/>
          <pc:sldMk cId="0" sldId="258"/>
        </pc:sldMkLst>
        <pc:spChg chg="add del mod">
          <ac:chgData name="Kaithlinloui Cabiles" userId="6469585d-44c6-4596-88bb-0a641d482ab1" providerId="ADAL" clId="{CE9E3F20-597A-4691-A0FC-93CFE9F040D1}" dt="2023-04-04T23:45:16.879" v="2800" actId="478"/>
          <ac:spMkLst>
            <pc:docMk/>
            <pc:sldMk cId="0" sldId="258"/>
            <ac:spMk id="3" creationId="{E35F0E3C-B63F-9464-4986-85B25A21F377}"/>
          </ac:spMkLst>
        </pc:spChg>
        <pc:spChg chg="add del mod">
          <ac:chgData name="Kaithlinloui Cabiles" userId="6469585d-44c6-4596-88bb-0a641d482ab1" providerId="ADAL" clId="{CE9E3F20-597A-4691-A0FC-93CFE9F040D1}" dt="2023-04-04T23:45:28.495" v="2804" actId="478"/>
          <ac:spMkLst>
            <pc:docMk/>
            <pc:sldMk cId="0" sldId="258"/>
            <ac:spMk id="5" creationId="{31BD3E32-E197-B83B-17FB-CEC852AA2017}"/>
          </ac:spMkLst>
        </pc:spChg>
        <pc:spChg chg="add del mod">
          <ac:chgData name="Kaithlinloui Cabiles" userId="6469585d-44c6-4596-88bb-0a641d482ab1" providerId="ADAL" clId="{CE9E3F20-597A-4691-A0FC-93CFE9F040D1}" dt="2023-04-04T23:46:55.672" v="2851" actId="478"/>
          <ac:spMkLst>
            <pc:docMk/>
            <pc:sldMk cId="0" sldId="258"/>
            <ac:spMk id="7" creationId="{BF4CF33F-179D-82D6-D6F4-C5A29177B315}"/>
          </ac:spMkLst>
        </pc:spChg>
        <pc:spChg chg="add del mod">
          <ac:chgData name="Kaithlinloui Cabiles" userId="6469585d-44c6-4596-88bb-0a641d482ab1" providerId="ADAL" clId="{CE9E3F20-597A-4691-A0FC-93CFE9F040D1}" dt="2023-04-04T23:47:03.175" v="2853" actId="478"/>
          <ac:spMkLst>
            <pc:docMk/>
            <pc:sldMk cId="0" sldId="258"/>
            <ac:spMk id="9" creationId="{920497F9-6D5E-CBD1-0BBD-C1C226457625}"/>
          </ac:spMkLst>
        </pc:spChg>
        <pc:spChg chg="add del mod">
          <ac:chgData name="Kaithlinloui Cabiles" userId="6469585d-44c6-4596-88bb-0a641d482ab1" providerId="ADAL" clId="{CE9E3F20-597A-4691-A0FC-93CFE9F040D1}" dt="2023-04-04T23:47:11.295" v="2857" actId="478"/>
          <ac:spMkLst>
            <pc:docMk/>
            <pc:sldMk cId="0" sldId="258"/>
            <ac:spMk id="11" creationId="{16F33413-AA54-CF71-A5C2-FC517B661DBB}"/>
          </ac:spMkLst>
        </pc:spChg>
        <pc:spChg chg="add del mod">
          <ac:chgData name="Kaithlinloui Cabiles" userId="6469585d-44c6-4596-88bb-0a641d482ab1" providerId="ADAL" clId="{CE9E3F20-597A-4691-A0FC-93CFE9F040D1}" dt="2023-04-04T23:47:09.072" v="2856" actId="478"/>
          <ac:spMkLst>
            <pc:docMk/>
            <pc:sldMk cId="0" sldId="258"/>
            <ac:spMk id="13" creationId="{CE17CE79-F451-C48E-04CD-6617AF77D16F}"/>
          </ac:spMkLst>
        </pc:spChg>
        <pc:spChg chg="add del mod">
          <ac:chgData name="Kaithlinloui Cabiles" userId="6469585d-44c6-4596-88bb-0a641d482ab1" providerId="ADAL" clId="{CE9E3F20-597A-4691-A0FC-93CFE9F040D1}" dt="2023-04-04T23:47:18.669" v="2859" actId="478"/>
          <ac:spMkLst>
            <pc:docMk/>
            <pc:sldMk cId="0" sldId="258"/>
            <ac:spMk id="15" creationId="{113548E8-C1A5-BB35-0525-5EF12D76D930}"/>
          </ac:spMkLst>
        </pc:spChg>
        <pc:spChg chg="add del mod">
          <ac:chgData name="Kaithlinloui Cabiles" userId="6469585d-44c6-4596-88bb-0a641d482ab1" providerId="ADAL" clId="{CE9E3F20-597A-4691-A0FC-93CFE9F040D1}" dt="2023-04-04T23:47:26.651" v="2861" actId="478"/>
          <ac:spMkLst>
            <pc:docMk/>
            <pc:sldMk cId="0" sldId="258"/>
            <ac:spMk id="17" creationId="{376E2DBC-2532-5B64-5D11-4C3BF0CEC0DE}"/>
          </ac:spMkLst>
        </pc:spChg>
        <pc:spChg chg="add del mod">
          <ac:chgData name="Kaithlinloui Cabiles" userId="6469585d-44c6-4596-88bb-0a641d482ab1" providerId="ADAL" clId="{CE9E3F20-597A-4691-A0FC-93CFE9F040D1}" dt="2023-04-04T23:49:15.554" v="2984" actId="478"/>
          <ac:spMkLst>
            <pc:docMk/>
            <pc:sldMk cId="0" sldId="258"/>
            <ac:spMk id="19" creationId="{12C7DEB7-44D8-8C35-8D71-029D86A98B39}"/>
          </ac:spMkLst>
        </pc:spChg>
        <pc:spChg chg="add del mod">
          <ac:chgData name="Kaithlinloui Cabiles" userId="6469585d-44c6-4596-88bb-0a641d482ab1" providerId="ADAL" clId="{CE9E3F20-597A-4691-A0FC-93CFE9F040D1}" dt="2023-04-04T23:49:24.411" v="2986" actId="478"/>
          <ac:spMkLst>
            <pc:docMk/>
            <pc:sldMk cId="0" sldId="258"/>
            <ac:spMk id="21" creationId="{F4F278B1-C2EB-3DED-7A26-4AE7F94A978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3" creationId="{94D8EEB7-43E6-EC6B-29FD-6E1983016778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4" creationId="{861058D3-5864-BBFC-2953-D78D4A0D605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5" creationId="{A0D220BF-76A8-52B1-CA04-D5E545656EB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6" creationId="{F9D63996-15A1-7A8C-F743-072015C5FEE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7" creationId="{628E4B42-7AA5-B3D6-CFDF-0772BE00364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8" creationId="{9935B348-0438-B331-218E-EC3EECD6091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29" creationId="{A130C72E-B838-FADC-122C-8E9F9B21817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0" creationId="{C255C4E9-10C7-0EF4-6355-5047EBA1339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1" creationId="{B82BBDC1-60E7-A80F-15EE-21F9EA2A6941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2" creationId="{1058A456-D03E-14B0-21C9-DE2C8B947090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3" creationId="{37E6073F-8D3D-06D1-83EF-52A1DDA6311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4" creationId="{674CA4EA-B22F-7F79-ED43-5B8E6096AE5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5" creationId="{D7F1BFE3-454B-C78F-3915-2A39442A08B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6" creationId="{1587186F-378A-3ABA-E84C-B18F1F97984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7" creationId="{3781DC82-C7B7-1F5F-844D-CC2BEBAAA27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8" creationId="{1EB41B86-C355-D620-D9C7-3047D44B0C1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39" creationId="{C6825E21-88D4-F941-8C2E-FC1660EFB02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0" creationId="{2A13F601-9AE7-4115-9C75-7D6FB857BD7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1" creationId="{8096A3E4-F3D1-088B-7AEE-702A5CABB02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2" creationId="{41F768AD-9E15-7D09-41E7-002E247075B8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3" creationId="{E576AEB7-32F0-2C15-A4EC-EA7B98D0CE36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4" creationId="{979E3502-BD07-784E-1A76-2C917CABBB6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" creationId="{54BF80DD-F35D-9996-B5C1-59509F14A51F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" creationId="{B79BDDB6-3C85-C913-A2F5-0FF13A1E4EB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7" creationId="{0890EADA-F83E-83C1-7120-AC543407972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8" creationId="{A2BEC86B-D4A0-12FC-8D5C-8419369C6138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" creationId="{B1234203-F0C6-31FB-8F8D-FDCBA341CEAF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" creationId="{082A4500-48CE-FEBE-DF82-4C2E590543E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" creationId="{D99C3E0E-E936-745E-57F4-15015A6BC86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2" creationId="{BE016846-3E4B-B5D3-C2AE-3D263CB5357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3" creationId="{4C2453A8-E292-9300-15BE-A9919DDFAA3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4" creationId="{C920FA93-A78F-39F3-728C-94A22773B65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5" creationId="{70BF7DF8-9D3C-0F65-52DE-79197A97367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6" creationId="{08AE0AD0-458F-971F-D555-6E9B097C67B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7" creationId="{DD8E79E7-5460-095D-AE2D-0690F48ED1C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8" creationId="{8870741C-ADE7-FBCC-D888-100E86CA004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9" creationId="{362ECDAF-44DE-3944-A10A-939F2F5E2C3F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60" creationId="{63AC3C0E-B71F-DB81-5C68-9DF301189E27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61" creationId="{1B4B1355-C5C4-D53E-88BB-F89CC3B1BEB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62" creationId="{FCF616CE-8758-FF4D-0193-15647536EDA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63" creationId="{59A9EED1-E27B-E1CD-5427-7738BD7BA9A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48" creationId="{35366FB3-D5A4-CC3B-2532-97CF6E91A25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49" creationId="{9BDF3242-0DF6-0DBB-0BBB-52B4E0801DB6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0" creationId="{0401EA4A-8B9A-B2E5-C693-CB3A3E10484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1" creationId="{00A16FBF-31E3-BA94-E974-D13103C391C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2" creationId="{15208AAB-867A-6132-893E-28F9D776A07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3" creationId="{97238884-4890-1030-ED2F-448859F93A90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4" creationId="{BEDDD654-82F6-844C-F637-04D868144597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5" creationId="{9EF5DB66-8B5D-38B6-176C-59D0A69EB84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6" creationId="{BD51D882-7073-1C9C-A704-6A703065542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7" creationId="{106227EE-25E4-EE2F-55B0-7FD85CF141D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8" creationId="{9F017424-53A2-3120-221A-A2EB3A0C501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59" creationId="{2835875D-2971-B53C-3467-EEB2B46847B8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0" creationId="{DD9CE33D-5CF5-D715-DC2E-2BDA414CFA06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1" creationId="{A3A4BB71-F42B-14A3-7787-3ACEAB24005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2" creationId="{CA997B0A-4E68-6D6B-80B6-38D26A4E88F2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3" creationId="{0F846C19-86E3-2FC9-C655-83D733DBD82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4" creationId="{4EBD1F8C-9B8B-3A68-D042-B2CF15BEE127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5" creationId="{41BA6FE4-1D24-7C2B-A946-CC229E12036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6" creationId="{BA6BAFE4-F221-C5AA-EFBB-A29FC5D741F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7" creationId="{BE5E8831-DE39-0376-C05A-E5DE6AEBB85D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8" creationId="{0D76D219-C3B5-13C3-D3BE-2471DEE75AF6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69" creationId="{FCFEE2F7-D538-84A5-3DCE-1F9FC64A472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70" creationId="{66C4792F-405F-6585-0BCC-4BB4A18CB1A0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71" creationId="{E91B9F61-BAD5-EE56-E2F7-A97991E63841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72" creationId="{A4088E54-7F0A-6E9E-0ABB-0B4AEECB64D8}"/>
          </ac:spMkLst>
        </pc:spChg>
        <pc:spChg chg="add del">
          <ac:chgData name="Kaithlinloui Cabiles" userId="6469585d-44c6-4596-88bb-0a641d482ab1" providerId="ADAL" clId="{CE9E3F20-597A-4691-A0FC-93CFE9F040D1}" dt="2023-04-04T23:49:18.813" v="2985" actId="478"/>
          <ac:spMkLst>
            <pc:docMk/>
            <pc:sldMk cId="0" sldId="258"/>
            <ac:spMk id="47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8:21.952" v="3088" actId="1076"/>
          <ac:spMkLst>
            <pc:docMk/>
            <pc:sldMk cId="0" sldId="258"/>
            <ac:spMk id="47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7:04.682" v="3073" actId="1076"/>
          <ac:spMkLst>
            <pc:docMk/>
            <pc:sldMk cId="0" sldId="258"/>
            <ac:spMk id="47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7:24.093" v="2860" actId="478"/>
          <ac:spMkLst>
            <pc:docMk/>
            <pc:sldMk cId="0" sldId="258"/>
            <ac:spMk id="47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6:41.598" v="3068" actId="1076"/>
          <ac:spMkLst>
            <pc:docMk/>
            <pc:sldMk cId="0" sldId="258"/>
            <ac:spMk id="477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7:17.549" v="2858" actId="478"/>
          <ac:spMkLst>
            <pc:docMk/>
            <pc:sldMk cId="0" sldId="258"/>
            <ac:spMk id="47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8:26.759" v="3089" actId="1076"/>
          <ac:spMkLst>
            <pc:docMk/>
            <pc:sldMk cId="0" sldId="258"/>
            <ac:spMk id="479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5:14.360" v="2799" actId="478"/>
          <ac:spMkLst>
            <pc:docMk/>
            <pc:sldMk cId="0" sldId="258"/>
            <ac:spMk id="48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8:10.922" v="3086" actId="1076"/>
          <ac:spMkLst>
            <pc:docMk/>
            <pc:sldMk cId="0" sldId="258"/>
            <ac:spMk id="481" creationId="{00000000-0000-0000-0000-000000000000}"/>
          </ac:spMkLst>
        </pc:spChg>
        <pc:spChg chg="add del">
          <ac:chgData name="Kaithlinloui Cabiles" userId="6469585d-44c6-4596-88bb-0a641d482ab1" providerId="ADAL" clId="{CE9E3F20-597A-4691-A0FC-93CFE9F040D1}" dt="2023-04-04T23:46:50.083" v="2850" actId="478"/>
          <ac:spMkLst>
            <pc:docMk/>
            <pc:sldMk cId="0" sldId="258"/>
            <ac:spMk id="48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7:14.626" v="3075" actId="1076"/>
          <ac:spMkLst>
            <pc:docMk/>
            <pc:sldMk cId="0" sldId="258"/>
            <ac:spMk id="48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8:17.291" v="3087" actId="1076"/>
          <ac:spMkLst>
            <pc:docMk/>
            <pc:sldMk cId="0" sldId="258"/>
            <ac:spMk id="48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7:20.451" v="3076" actId="1076"/>
          <ac:spMkLst>
            <pc:docMk/>
            <pc:sldMk cId="0" sldId="258"/>
            <ac:spMk id="48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6:59.118" v="2852" actId="478"/>
          <ac:spMkLst>
            <pc:docMk/>
            <pc:sldMk cId="0" sldId="258"/>
            <ac:spMk id="48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7:08.742" v="3074" actId="1076"/>
          <ac:spMkLst>
            <pc:docMk/>
            <pc:sldMk cId="0" sldId="258"/>
            <ac:spMk id="48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6:46.831" v="3069" actId="1076"/>
          <ac:spMkLst>
            <pc:docMk/>
            <pc:sldMk cId="0" sldId="258"/>
            <ac:spMk id="488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9:14.173" v="2983" actId="478"/>
          <ac:spMkLst>
            <pc:docMk/>
            <pc:sldMk cId="0" sldId="258"/>
            <ac:spMk id="489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47:06.746" v="2854" actId="478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8:33.700" v="3090" actId="14100"/>
          <ac:spMkLst>
            <pc:docMk/>
            <pc:sldMk cId="0" sldId="258"/>
            <ac:spMk id="49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2" creationId="{5D0C237F-A26C-3580-2B94-88022D9FADD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3" creationId="{B8451BD2-EBDE-8072-6863-43E3DE517077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4" creationId="{14937F2B-D825-E3F4-55D5-455758E23B2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5" creationId="{41A85E83-1802-D179-42AA-1FC22C65AF9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6" creationId="{83A0FD11-0B86-187A-0C5F-25AE7FABBE8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7" creationId="{97F6B33D-19F1-09E7-FC2A-92C69E99050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8" creationId="{2779DE13-EAA4-0DC7-9C73-50D3977B5E95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499" creationId="{62E09ADC-EF1B-CCAE-BFCF-BE174BE34D5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0" creationId="{C399BECD-DE59-7135-EA1F-146D6AF02570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1" creationId="{DA4FF647-4F54-F892-9973-5B25CA457CC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2" creationId="{7E01DE48-3CA6-B627-15CD-6B08D749123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3" creationId="{711BDEC7-14F4-20D2-3201-ADD8719675C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4" creationId="{DFB32A74-3C17-867A-65FA-24E48469BE0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5" creationId="{EE30A3FA-0E06-DC80-CF54-30F5CE3D596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6" creationId="{EC0514F9-70F4-67EF-8A84-F7F24E699144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7" creationId="{C0987AB3-C43B-B19A-77A6-9F3122EEDF0B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8" creationId="{3A87AA10-C337-5702-4D26-F0F5453672C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09" creationId="{C000C9DA-FE39-F995-D933-0F3906AB0F93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0" creationId="{D27A8A27-C3FD-D677-F3C9-444A39651517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1" creationId="{279FC0C3-AE1F-75AB-0560-79B295BE26FA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2" creationId="{04B1D4D3-1D9E-1728-E1A2-4B739418624E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3" creationId="{ED0E70BC-EC43-5243-1779-4500E75B13C9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4" creationId="{085A6B92-39C9-DD9C-53DC-832FAA36B7FC}"/>
          </ac:spMkLst>
        </pc:spChg>
        <pc:spChg chg="mod">
          <ac:chgData name="Kaithlinloui Cabiles" userId="6469585d-44c6-4596-88bb-0a641d482ab1" providerId="ADAL" clId="{CE9E3F20-597A-4691-A0FC-93CFE9F040D1}" dt="2023-04-04T23:56:17.138" v="3063"/>
          <ac:spMkLst>
            <pc:docMk/>
            <pc:sldMk cId="0" sldId="258"/>
            <ac:spMk id="515" creationId="{48F9D718-5604-E0CD-83C4-BDB533857680}"/>
          </ac:spMkLst>
        </pc:spChg>
        <pc:grpChg chg="add mod">
          <ac:chgData name="Kaithlinloui Cabiles" userId="6469585d-44c6-4596-88bb-0a641d482ab1" providerId="ADAL" clId="{CE9E3F20-597A-4691-A0FC-93CFE9F040D1}" dt="2023-04-04T23:59:13.288" v="3091" actId="1076"/>
          <ac:grpSpMkLst>
            <pc:docMk/>
            <pc:sldMk cId="0" sldId="258"/>
            <ac:grpSpMk id="22" creationId="{0A87C0EC-F563-5DFD-21D2-AAF6BFADBE30}"/>
          </ac:grpSpMkLst>
        </pc:grpChg>
      </pc:sldChg>
      <pc:sldChg chg="addSp delSp modSp mod ord modAnim">
        <pc:chgData name="Kaithlinloui Cabiles" userId="6469585d-44c6-4596-88bb-0a641d482ab1" providerId="ADAL" clId="{CE9E3F20-597A-4691-A0FC-93CFE9F040D1}" dt="2023-04-05T09:17:31.989" v="9652"/>
        <pc:sldMkLst>
          <pc:docMk/>
          <pc:sldMk cId="0" sldId="259"/>
        </pc:sldMkLst>
        <pc:spChg chg="add del mod">
          <ac:chgData name="Kaithlinloui Cabiles" userId="6469585d-44c6-4596-88bb-0a641d482ab1" providerId="ADAL" clId="{CE9E3F20-597A-4691-A0FC-93CFE9F040D1}" dt="2023-04-05T00:56:07.851" v="3709" actId="478"/>
          <ac:spMkLst>
            <pc:docMk/>
            <pc:sldMk cId="0" sldId="259"/>
            <ac:spMk id="3" creationId="{A02093D6-2AA0-9917-7A57-66E2F1B34B93}"/>
          </ac:spMkLst>
        </pc:spChg>
        <pc:spChg chg="mod">
          <ac:chgData name="Kaithlinloui Cabiles" userId="6469585d-44c6-4596-88bb-0a641d482ab1" providerId="ADAL" clId="{CE9E3F20-597A-4691-A0FC-93CFE9F040D1}" dt="2023-04-05T01:22:27.137" v="4036"/>
          <ac:spMkLst>
            <pc:docMk/>
            <pc:sldMk cId="0" sldId="259"/>
            <ac:spMk id="7" creationId="{2B4C552A-C717-D861-3323-23FD2701E30A}"/>
          </ac:spMkLst>
        </pc:spChg>
        <pc:spChg chg="mod">
          <ac:chgData name="Kaithlinloui Cabiles" userId="6469585d-44c6-4596-88bb-0a641d482ab1" providerId="ADAL" clId="{CE9E3F20-597A-4691-A0FC-93CFE9F040D1}" dt="2023-04-05T01:22:27.137" v="4036"/>
          <ac:spMkLst>
            <pc:docMk/>
            <pc:sldMk cId="0" sldId="259"/>
            <ac:spMk id="8" creationId="{D198C2F1-0640-B060-62D3-4496C94F7C71}"/>
          </ac:spMkLst>
        </pc:spChg>
        <pc:spChg chg="mod">
          <ac:chgData name="Kaithlinloui Cabiles" userId="6469585d-44c6-4596-88bb-0a641d482ab1" providerId="ADAL" clId="{CE9E3F20-597A-4691-A0FC-93CFE9F040D1}" dt="2023-04-05T01:22:27.137" v="4036"/>
          <ac:spMkLst>
            <pc:docMk/>
            <pc:sldMk cId="0" sldId="259"/>
            <ac:spMk id="9" creationId="{7CE016F5-797A-8E8D-10EB-E494C3B4B9C4}"/>
          </ac:spMkLst>
        </pc:spChg>
        <pc:spChg chg="mod">
          <ac:chgData name="Kaithlinloui Cabiles" userId="6469585d-44c6-4596-88bb-0a641d482ab1" providerId="ADAL" clId="{CE9E3F20-597A-4691-A0FC-93CFE9F040D1}" dt="2023-04-05T01:22:27.137" v="4036"/>
          <ac:spMkLst>
            <pc:docMk/>
            <pc:sldMk cId="0" sldId="259"/>
            <ac:spMk id="10" creationId="{EA486C88-8E39-1069-0919-EAC335582512}"/>
          </ac:spMkLst>
        </pc:spChg>
        <pc:spChg chg="mod">
          <ac:chgData name="Kaithlinloui Cabiles" userId="6469585d-44c6-4596-88bb-0a641d482ab1" providerId="ADAL" clId="{CE9E3F20-597A-4691-A0FC-93CFE9F040D1}" dt="2023-04-05T01:22:27.137" v="4036"/>
          <ac:spMkLst>
            <pc:docMk/>
            <pc:sldMk cId="0" sldId="259"/>
            <ac:spMk id="11" creationId="{9D92145B-98EF-BCF6-66B9-FC73F5EDB8EB}"/>
          </ac:spMkLst>
        </pc:spChg>
        <pc:spChg chg="add del mod">
          <ac:chgData name="Kaithlinloui Cabiles" userId="6469585d-44c6-4596-88bb-0a641d482ab1" providerId="ADAL" clId="{CE9E3F20-597A-4691-A0FC-93CFE9F040D1}" dt="2023-04-05T01:23:15.358" v="4047"/>
          <ac:spMkLst>
            <pc:docMk/>
            <pc:sldMk cId="0" sldId="259"/>
            <ac:spMk id="12" creationId="{DAC4FE55-845C-9013-15E3-9294DBC7E343}"/>
          </ac:spMkLst>
        </pc:spChg>
        <pc:spChg chg="add del mod">
          <ac:chgData name="Kaithlinloui Cabiles" userId="6469585d-44c6-4596-88bb-0a641d482ab1" providerId="ADAL" clId="{CE9E3F20-597A-4691-A0FC-93CFE9F040D1}" dt="2023-04-05T01:23:15.358" v="4047"/>
          <ac:spMkLst>
            <pc:docMk/>
            <pc:sldMk cId="0" sldId="259"/>
            <ac:spMk id="13" creationId="{0F5127F4-CF44-BFCE-7241-33794E3BAC43}"/>
          </ac:spMkLst>
        </pc:spChg>
        <pc:spChg chg="add del mod">
          <ac:chgData name="Kaithlinloui Cabiles" userId="6469585d-44c6-4596-88bb-0a641d482ab1" providerId="ADAL" clId="{CE9E3F20-597A-4691-A0FC-93CFE9F040D1}" dt="2023-04-05T01:23:15.358" v="4047"/>
          <ac:spMkLst>
            <pc:docMk/>
            <pc:sldMk cId="0" sldId="259"/>
            <ac:spMk id="16" creationId="{2DFEC60C-70DF-8C61-CBB1-AD55DDF45B12}"/>
          </ac:spMkLst>
        </pc:spChg>
        <pc:spChg chg="add del mod">
          <ac:chgData name="Kaithlinloui Cabiles" userId="6469585d-44c6-4596-88bb-0a641d482ab1" providerId="ADAL" clId="{CE9E3F20-597A-4691-A0FC-93CFE9F040D1}" dt="2023-04-05T01:23:08.002" v="4044"/>
          <ac:spMkLst>
            <pc:docMk/>
            <pc:sldMk cId="0" sldId="259"/>
            <ac:spMk id="17" creationId="{A65223AE-50A9-E36C-57BB-C2994AC1F075}"/>
          </ac:spMkLst>
        </pc:spChg>
        <pc:spChg chg="add del mod">
          <ac:chgData name="Kaithlinloui Cabiles" userId="6469585d-44c6-4596-88bb-0a641d482ab1" providerId="ADAL" clId="{CE9E3F20-597A-4691-A0FC-93CFE9F040D1}" dt="2023-04-05T01:23:08.002" v="4044"/>
          <ac:spMkLst>
            <pc:docMk/>
            <pc:sldMk cId="0" sldId="259"/>
            <ac:spMk id="18" creationId="{F60C25BB-3E50-6205-DC1B-17BF8ECB0124}"/>
          </ac:spMkLst>
        </pc:spChg>
        <pc:spChg chg="mod">
          <ac:chgData name="Kaithlinloui Cabiles" userId="6469585d-44c6-4596-88bb-0a641d482ab1" providerId="ADAL" clId="{CE9E3F20-597A-4691-A0FC-93CFE9F040D1}" dt="2023-04-05T01:23:02.628" v="4041"/>
          <ac:spMkLst>
            <pc:docMk/>
            <pc:sldMk cId="0" sldId="259"/>
            <ac:spMk id="21" creationId="{007D9560-993A-D5DF-E0F5-7D2C26F0D1F4}"/>
          </ac:spMkLst>
        </pc:spChg>
        <pc:spChg chg="mod">
          <ac:chgData name="Kaithlinloui Cabiles" userId="6469585d-44c6-4596-88bb-0a641d482ab1" providerId="ADAL" clId="{CE9E3F20-597A-4691-A0FC-93CFE9F040D1}" dt="2023-04-05T01:23:02.628" v="4041"/>
          <ac:spMkLst>
            <pc:docMk/>
            <pc:sldMk cId="0" sldId="259"/>
            <ac:spMk id="22" creationId="{6BDCF83C-12F0-0B71-8ED0-2F3C29B48203}"/>
          </ac:spMkLst>
        </pc:spChg>
        <pc:spChg chg="mod">
          <ac:chgData name="Kaithlinloui Cabiles" userId="6469585d-44c6-4596-88bb-0a641d482ab1" providerId="ADAL" clId="{CE9E3F20-597A-4691-A0FC-93CFE9F040D1}" dt="2023-04-05T01:23:02.628" v="4041"/>
          <ac:spMkLst>
            <pc:docMk/>
            <pc:sldMk cId="0" sldId="259"/>
            <ac:spMk id="23" creationId="{0BAE6B3C-A278-020D-1CF1-EDF15F688AC2}"/>
          </ac:spMkLst>
        </pc:spChg>
        <pc:spChg chg="mod">
          <ac:chgData name="Kaithlinloui Cabiles" userId="6469585d-44c6-4596-88bb-0a641d482ab1" providerId="ADAL" clId="{CE9E3F20-597A-4691-A0FC-93CFE9F040D1}" dt="2023-04-05T01:23:02.628" v="4041"/>
          <ac:spMkLst>
            <pc:docMk/>
            <pc:sldMk cId="0" sldId="259"/>
            <ac:spMk id="24" creationId="{A9216EDF-AA9E-406E-2058-06A7CAC72A17}"/>
          </ac:spMkLst>
        </pc:spChg>
        <pc:spChg chg="mod">
          <ac:chgData name="Kaithlinloui Cabiles" userId="6469585d-44c6-4596-88bb-0a641d482ab1" providerId="ADAL" clId="{CE9E3F20-597A-4691-A0FC-93CFE9F040D1}" dt="2023-04-05T01:23:02.628" v="4041"/>
          <ac:spMkLst>
            <pc:docMk/>
            <pc:sldMk cId="0" sldId="259"/>
            <ac:spMk id="25" creationId="{6209F18A-F6DD-FF15-48C6-6DC646F927E9}"/>
          </ac:spMkLst>
        </pc:spChg>
        <pc:spChg chg="add del mod">
          <ac:chgData name="Kaithlinloui Cabiles" userId="6469585d-44c6-4596-88bb-0a641d482ab1" providerId="ADAL" clId="{CE9E3F20-597A-4691-A0FC-93CFE9F040D1}" dt="2023-04-05T01:23:08.002" v="4044"/>
          <ac:spMkLst>
            <pc:docMk/>
            <pc:sldMk cId="0" sldId="259"/>
            <ac:spMk id="27" creationId="{93EC6123-5D97-6DB2-304B-DCDD069F2AD8}"/>
          </ac:spMkLst>
        </pc:spChg>
        <pc:spChg chg="add del mod">
          <ac:chgData name="Kaithlinloui Cabiles" userId="6469585d-44c6-4596-88bb-0a641d482ab1" providerId="ADAL" clId="{CE9E3F20-597A-4691-A0FC-93CFE9F040D1}" dt="2023-04-05T01:23:19.402" v="4051"/>
          <ac:spMkLst>
            <pc:docMk/>
            <pc:sldMk cId="0" sldId="259"/>
            <ac:spMk id="28" creationId="{7EDE9DB4-73ED-D62A-1B9A-55AD954CAD07}"/>
          </ac:spMkLst>
        </pc:spChg>
        <pc:spChg chg="add del mod">
          <ac:chgData name="Kaithlinloui Cabiles" userId="6469585d-44c6-4596-88bb-0a641d482ab1" providerId="ADAL" clId="{CE9E3F20-597A-4691-A0FC-93CFE9F040D1}" dt="2023-04-05T01:23:19.402" v="4051"/>
          <ac:spMkLst>
            <pc:docMk/>
            <pc:sldMk cId="0" sldId="259"/>
            <ac:spMk id="29" creationId="{DFD4AE94-360E-DF52-60B0-3ADAEDD88933}"/>
          </ac:spMkLst>
        </pc:spChg>
        <pc:spChg chg="mod">
          <ac:chgData name="Kaithlinloui Cabiles" userId="6469585d-44c6-4596-88bb-0a641d482ab1" providerId="ADAL" clId="{CE9E3F20-597A-4691-A0FC-93CFE9F040D1}" dt="2023-04-05T01:23:16.346" v="4048"/>
          <ac:spMkLst>
            <pc:docMk/>
            <pc:sldMk cId="0" sldId="259"/>
            <ac:spMk id="32" creationId="{D8EEBC97-9DCF-B83B-59BA-DBC3F17870C0}"/>
          </ac:spMkLst>
        </pc:spChg>
        <pc:spChg chg="mod">
          <ac:chgData name="Kaithlinloui Cabiles" userId="6469585d-44c6-4596-88bb-0a641d482ab1" providerId="ADAL" clId="{CE9E3F20-597A-4691-A0FC-93CFE9F040D1}" dt="2023-04-05T01:23:16.346" v="4048"/>
          <ac:spMkLst>
            <pc:docMk/>
            <pc:sldMk cId="0" sldId="259"/>
            <ac:spMk id="33" creationId="{74681E07-C00B-0A8F-1D3E-5FBCB9CC4DF0}"/>
          </ac:spMkLst>
        </pc:spChg>
        <pc:spChg chg="mod">
          <ac:chgData name="Kaithlinloui Cabiles" userId="6469585d-44c6-4596-88bb-0a641d482ab1" providerId="ADAL" clId="{CE9E3F20-597A-4691-A0FC-93CFE9F040D1}" dt="2023-04-05T01:23:16.346" v="4048"/>
          <ac:spMkLst>
            <pc:docMk/>
            <pc:sldMk cId="0" sldId="259"/>
            <ac:spMk id="34" creationId="{338D086B-4DAA-924A-5E65-D9A8744C4EA0}"/>
          </ac:spMkLst>
        </pc:spChg>
        <pc:spChg chg="mod">
          <ac:chgData name="Kaithlinloui Cabiles" userId="6469585d-44c6-4596-88bb-0a641d482ab1" providerId="ADAL" clId="{CE9E3F20-597A-4691-A0FC-93CFE9F040D1}" dt="2023-04-05T01:23:16.346" v="4048"/>
          <ac:spMkLst>
            <pc:docMk/>
            <pc:sldMk cId="0" sldId="259"/>
            <ac:spMk id="35" creationId="{B55B3904-4D3C-9F47-9AC2-6AA36EF2E2BD}"/>
          </ac:spMkLst>
        </pc:spChg>
        <pc:spChg chg="mod">
          <ac:chgData name="Kaithlinloui Cabiles" userId="6469585d-44c6-4596-88bb-0a641d482ab1" providerId="ADAL" clId="{CE9E3F20-597A-4691-A0FC-93CFE9F040D1}" dt="2023-04-05T01:23:16.346" v="4048"/>
          <ac:spMkLst>
            <pc:docMk/>
            <pc:sldMk cId="0" sldId="259"/>
            <ac:spMk id="36" creationId="{D54AA2AF-234D-39E1-A319-A8E31F2216C4}"/>
          </ac:spMkLst>
        </pc:spChg>
        <pc:spChg chg="add del mod">
          <ac:chgData name="Kaithlinloui Cabiles" userId="6469585d-44c6-4596-88bb-0a641d482ab1" providerId="ADAL" clId="{CE9E3F20-597A-4691-A0FC-93CFE9F040D1}" dt="2023-04-05T01:23:19.402" v="4051"/>
          <ac:spMkLst>
            <pc:docMk/>
            <pc:sldMk cId="0" sldId="259"/>
            <ac:spMk id="38" creationId="{5890BBC6-E6B6-24B8-FCA4-0F3B9813675B}"/>
          </ac:spMkLst>
        </pc:spChg>
        <pc:spChg chg="add del mod">
          <ac:chgData name="Kaithlinloui Cabiles" userId="6469585d-44c6-4596-88bb-0a641d482ab1" providerId="ADAL" clId="{CE9E3F20-597A-4691-A0FC-93CFE9F040D1}" dt="2023-04-05T01:24:13.620" v="4058"/>
          <ac:spMkLst>
            <pc:docMk/>
            <pc:sldMk cId="0" sldId="259"/>
            <ac:spMk id="40" creationId="{7F135178-F8B4-7492-3DAC-13AB786EE0CA}"/>
          </ac:spMkLst>
        </pc:spChg>
        <pc:spChg chg="mod">
          <ac:chgData name="Kaithlinloui Cabiles" userId="6469585d-44c6-4596-88bb-0a641d482ab1" providerId="ADAL" clId="{CE9E3F20-597A-4691-A0FC-93CFE9F040D1}" dt="2023-04-05T01:39:40.883" v="4440" actId="1076"/>
          <ac:spMkLst>
            <pc:docMk/>
            <pc:sldMk cId="0" sldId="259"/>
            <ac:spMk id="42" creationId="{46F06778-5413-52EA-FEE9-935805A3AFAB}"/>
          </ac:spMkLst>
        </pc:spChg>
        <pc:spChg chg="mod">
          <ac:chgData name="Kaithlinloui Cabiles" userId="6469585d-44c6-4596-88bb-0a641d482ab1" providerId="ADAL" clId="{CE9E3F20-597A-4691-A0FC-93CFE9F040D1}" dt="2023-04-05T01:35:59.468" v="4361" actId="404"/>
          <ac:spMkLst>
            <pc:docMk/>
            <pc:sldMk cId="0" sldId="259"/>
            <ac:spMk id="44" creationId="{8D9C1991-CB1E-9F60-4C7A-BCFAA640E792}"/>
          </ac:spMkLst>
        </pc:spChg>
        <pc:spChg chg="mod">
          <ac:chgData name="Kaithlinloui Cabiles" userId="6469585d-44c6-4596-88bb-0a641d482ab1" providerId="ADAL" clId="{CE9E3F20-597A-4691-A0FC-93CFE9F040D1}" dt="2023-04-05T01:35:59.468" v="4361" actId="404"/>
          <ac:spMkLst>
            <pc:docMk/>
            <pc:sldMk cId="0" sldId="259"/>
            <ac:spMk id="45" creationId="{BCAB5362-4608-2830-9522-2F3FF6EEFF13}"/>
          </ac:spMkLst>
        </pc:spChg>
        <pc:spChg chg="mod">
          <ac:chgData name="Kaithlinloui Cabiles" userId="6469585d-44c6-4596-88bb-0a641d482ab1" providerId="ADAL" clId="{CE9E3F20-597A-4691-A0FC-93CFE9F040D1}" dt="2023-04-05T01:35:59.468" v="4361" actId="404"/>
          <ac:spMkLst>
            <pc:docMk/>
            <pc:sldMk cId="0" sldId="259"/>
            <ac:spMk id="46" creationId="{EF3C2B89-0A73-D990-C0E8-429853442456}"/>
          </ac:spMkLst>
        </pc:spChg>
        <pc:spChg chg="mod">
          <ac:chgData name="Kaithlinloui Cabiles" userId="6469585d-44c6-4596-88bb-0a641d482ab1" providerId="ADAL" clId="{CE9E3F20-597A-4691-A0FC-93CFE9F040D1}" dt="2023-04-05T01:35:59.468" v="4361" actId="404"/>
          <ac:spMkLst>
            <pc:docMk/>
            <pc:sldMk cId="0" sldId="259"/>
            <ac:spMk id="47" creationId="{047B304D-FCC7-8B57-2E09-C14DCDBD4DC3}"/>
          </ac:spMkLst>
        </pc:spChg>
        <pc:spChg chg="add del">
          <ac:chgData name="Kaithlinloui Cabiles" userId="6469585d-44c6-4596-88bb-0a641d482ab1" providerId="ADAL" clId="{CE9E3F20-597A-4691-A0FC-93CFE9F040D1}" dt="2023-04-05T01:32:52.980" v="4277" actId="22"/>
          <ac:spMkLst>
            <pc:docMk/>
            <pc:sldMk cId="0" sldId="259"/>
            <ac:spMk id="53" creationId="{296186C0-BCFB-1510-035B-2B070440F9D5}"/>
          </ac:spMkLst>
        </pc:spChg>
        <pc:spChg chg="add mod">
          <ac:chgData name="Kaithlinloui Cabiles" userId="6469585d-44c6-4596-88bb-0a641d482ab1" providerId="ADAL" clId="{CE9E3F20-597A-4691-A0FC-93CFE9F040D1}" dt="2023-04-05T01:44:37.857" v="4493" actId="1076"/>
          <ac:spMkLst>
            <pc:docMk/>
            <pc:sldMk cId="0" sldId="259"/>
            <ac:spMk id="55" creationId="{5B6BA60C-D03D-3CEE-721C-2A6BDFEB0664}"/>
          </ac:spMkLst>
        </pc:spChg>
        <pc:spChg chg="mod ord">
          <ac:chgData name="Kaithlinloui Cabiles" userId="6469585d-44c6-4596-88bb-0a641d482ab1" providerId="ADAL" clId="{CE9E3F20-597A-4691-A0FC-93CFE9F040D1}" dt="2023-04-05T01:40:33.181" v="4462" actId="1076"/>
          <ac:spMkLst>
            <pc:docMk/>
            <pc:sldMk cId="0" sldId="259"/>
            <ac:spMk id="49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0:56:04.341" v="3707" actId="478"/>
          <ac:spMkLst>
            <pc:docMk/>
            <pc:sldMk cId="0" sldId="259"/>
            <ac:spMk id="49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1:35:59.468" v="4361" actId="404"/>
          <ac:spMkLst>
            <pc:docMk/>
            <pc:sldMk cId="0" sldId="259"/>
            <ac:spMk id="592" creationId="{00000000-0000-0000-0000-000000000000}"/>
          </ac:spMkLst>
        </pc:spChg>
        <pc:grpChg chg="add del mod">
          <ac:chgData name="Kaithlinloui Cabiles" userId="6469585d-44c6-4596-88bb-0a641d482ab1" providerId="ADAL" clId="{CE9E3F20-597A-4691-A0FC-93CFE9F040D1}" dt="2023-04-05T01:23:15.358" v="4047"/>
          <ac:grpSpMkLst>
            <pc:docMk/>
            <pc:sldMk cId="0" sldId="259"/>
            <ac:grpSpMk id="6" creationId="{02DFE188-F09C-345B-244C-74B0FF5BCBB0}"/>
          </ac:grpSpMkLst>
        </pc:grpChg>
        <pc:grpChg chg="add del mod">
          <ac:chgData name="Kaithlinloui Cabiles" userId="6469585d-44c6-4596-88bb-0a641d482ab1" providerId="ADAL" clId="{CE9E3F20-597A-4691-A0FC-93CFE9F040D1}" dt="2023-04-05T01:23:08.002" v="4044"/>
          <ac:grpSpMkLst>
            <pc:docMk/>
            <pc:sldMk cId="0" sldId="259"/>
            <ac:grpSpMk id="20" creationId="{216E4377-1907-7DCE-8677-94EB8FBAF3DC}"/>
          </ac:grpSpMkLst>
        </pc:grpChg>
        <pc:grpChg chg="add del mod">
          <ac:chgData name="Kaithlinloui Cabiles" userId="6469585d-44c6-4596-88bb-0a641d482ab1" providerId="ADAL" clId="{CE9E3F20-597A-4691-A0FC-93CFE9F040D1}" dt="2023-04-05T01:23:19.402" v="4051"/>
          <ac:grpSpMkLst>
            <pc:docMk/>
            <pc:sldMk cId="0" sldId="259"/>
            <ac:grpSpMk id="31" creationId="{4C7C956D-F151-048C-2AB3-0923E48FAAF8}"/>
          </ac:grpSpMkLst>
        </pc:grpChg>
        <pc:grpChg chg="add mod">
          <ac:chgData name="Kaithlinloui Cabiles" userId="6469585d-44c6-4596-88bb-0a641d482ab1" providerId="ADAL" clId="{CE9E3F20-597A-4691-A0FC-93CFE9F040D1}" dt="2023-04-05T01:40:47.658" v="4474" actId="1035"/>
          <ac:grpSpMkLst>
            <pc:docMk/>
            <pc:sldMk cId="0" sldId="259"/>
            <ac:grpSpMk id="41" creationId="{95DA5D4C-825F-B7BF-2077-FA565BAADDB5}"/>
          </ac:grpSpMkLst>
        </pc:grpChg>
        <pc:grpChg chg="mod">
          <ac:chgData name="Kaithlinloui Cabiles" userId="6469585d-44c6-4596-88bb-0a641d482ab1" providerId="ADAL" clId="{CE9E3F20-597A-4691-A0FC-93CFE9F040D1}" dt="2023-04-05T01:29:54.700" v="4186"/>
          <ac:grpSpMkLst>
            <pc:docMk/>
            <pc:sldMk cId="0" sldId="259"/>
            <ac:grpSpMk id="43" creationId="{7F6D0829-F5F5-ED89-0A76-EB3926C298F7}"/>
          </ac:grpSpMkLst>
        </pc:grpChg>
        <pc:grpChg chg="del">
          <ac:chgData name="Kaithlinloui Cabiles" userId="6469585d-44c6-4596-88bb-0a641d482ab1" providerId="ADAL" clId="{CE9E3F20-597A-4691-A0FC-93CFE9F040D1}" dt="2023-04-05T00:56:12.399" v="3710" actId="478"/>
          <ac:grpSpMkLst>
            <pc:docMk/>
            <pc:sldMk cId="0" sldId="259"/>
            <ac:grpSpMk id="498" creationId="{00000000-0000-0000-0000-000000000000}"/>
          </ac:grpSpMkLst>
        </pc:grpChg>
        <pc:picChg chg="add del mod">
          <ac:chgData name="Kaithlinloui Cabiles" userId="6469585d-44c6-4596-88bb-0a641d482ab1" providerId="ADAL" clId="{CE9E3F20-597A-4691-A0FC-93CFE9F040D1}" dt="2023-04-05T01:17:50.579" v="3988" actId="478"/>
          <ac:picMkLst>
            <pc:docMk/>
            <pc:sldMk cId="0" sldId="259"/>
            <ac:picMk id="4" creationId="{F43269DC-4E78-D8E8-16D1-8F4E93964887}"/>
          </ac:picMkLst>
        </pc:picChg>
        <pc:picChg chg="add del mod modCrop">
          <ac:chgData name="Kaithlinloui Cabiles" userId="6469585d-44c6-4596-88bb-0a641d482ab1" providerId="ADAL" clId="{CE9E3F20-597A-4691-A0FC-93CFE9F040D1}" dt="2023-04-05T01:41:38.728" v="4481" actId="478"/>
          <ac:picMkLst>
            <pc:docMk/>
            <pc:sldMk cId="0" sldId="259"/>
            <ac:picMk id="5" creationId="{697C034F-9920-8223-31A0-79AA35E94CA9}"/>
          </ac:picMkLst>
        </pc:picChg>
        <pc:picChg chg="add del">
          <ac:chgData name="Kaithlinloui Cabiles" userId="6469585d-44c6-4596-88bb-0a641d482ab1" providerId="ADAL" clId="{CE9E3F20-597A-4691-A0FC-93CFE9F040D1}" dt="2023-04-05T01:23:26.357" v="4053"/>
          <ac:picMkLst>
            <pc:docMk/>
            <pc:sldMk cId="0" sldId="259"/>
            <ac:picMk id="39" creationId="{792A9CBE-1C7E-2323-48E8-227246FF6E5C}"/>
          </ac:picMkLst>
        </pc:picChg>
        <pc:picChg chg="add mod ord">
          <ac:chgData name="Kaithlinloui Cabiles" userId="6469585d-44c6-4596-88bb-0a641d482ab1" providerId="ADAL" clId="{CE9E3F20-597A-4691-A0FC-93CFE9F040D1}" dt="2023-04-05T09:05:35.914" v="9586" actId="1076"/>
          <ac:picMkLst>
            <pc:docMk/>
            <pc:sldMk cId="0" sldId="259"/>
            <ac:picMk id="56" creationId="{89E0FF4F-F6EE-9861-3498-B533F7075359}"/>
          </ac:picMkLst>
        </pc:picChg>
        <pc:cxnChg chg="add del mod">
          <ac:chgData name="Kaithlinloui Cabiles" userId="6469585d-44c6-4596-88bb-0a641d482ab1" providerId="ADAL" clId="{CE9E3F20-597A-4691-A0FC-93CFE9F040D1}" dt="2023-04-05T01:23:15.358" v="4047"/>
          <ac:cxnSpMkLst>
            <pc:docMk/>
            <pc:sldMk cId="0" sldId="259"/>
            <ac:cxnSpMk id="14" creationId="{B45343F1-6AA9-6389-9EBD-BD6AB8BBD844}"/>
          </ac:cxnSpMkLst>
        </pc:cxnChg>
        <pc:cxnChg chg="add del mod">
          <ac:chgData name="Kaithlinloui Cabiles" userId="6469585d-44c6-4596-88bb-0a641d482ab1" providerId="ADAL" clId="{CE9E3F20-597A-4691-A0FC-93CFE9F040D1}" dt="2023-04-05T01:23:15.358" v="4047"/>
          <ac:cxnSpMkLst>
            <pc:docMk/>
            <pc:sldMk cId="0" sldId="259"/>
            <ac:cxnSpMk id="15" creationId="{07E85170-CB7D-F433-6EF6-BACBBB6955D1}"/>
          </ac:cxnSpMkLst>
        </pc:cxnChg>
        <pc:cxnChg chg="add del mod">
          <ac:chgData name="Kaithlinloui Cabiles" userId="6469585d-44c6-4596-88bb-0a641d482ab1" providerId="ADAL" clId="{CE9E3F20-597A-4691-A0FC-93CFE9F040D1}" dt="2023-04-05T01:23:08.002" v="4044"/>
          <ac:cxnSpMkLst>
            <pc:docMk/>
            <pc:sldMk cId="0" sldId="259"/>
            <ac:cxnSpMk id="19" creationId="{D66C1093-96A6-3B1F-7797-598FB270BCC6}"/>
          </ac:cxnSpMkLst>
        </pc:cxnChg>
        <pc:cxnChg chg="add del mod">
          <ac:chgData name="Kaithlinloui Cabiles" userId="6469585d-44c6-4596-88bb-0a641d482ab1" providerId="ADAL" clId="{CE9E3F20-597A-4691-A0FC-93CFE9F040D1}" dt="2023-04-05T01:23:08.002" v="4044"/>
          <ac:cxnSpMkLst>
            <pc:docMk/>
            <pc:sldMk cId="0" sldId="259"/>
            <ac:cxnSpMk id="26" creationId="{EC3B3BF2-D182-1971-8C12-68FB30B92F75}"/>
          </ac:cxnSpMkLst>
        </pc:cxnChg>
        <pc:cxnChg chg="add del mod">
          <ac:chgData name="Kaithlinloui Cabiles" userId="6469585d-44c6-4596-88bb-0a641d482ab1" providerId="ADAL" clId="{CE9E3F20-597A-4691-A0FC-93CFE9F040D1}" dt="2023-04-05T01:23:19.402" v="4051"/>
          <ac:cxnSpMkLst>
            <pc:docMk/>
            <pc:sldMk cId="0" sldId="259"/>
            <ac:cxnSpMk id="30" creationId="{DEB0F1A2-29D1-CF55-D3BC-2F2038C8BB89}"/>
          </ac:cxnSpMkLst>
        </pc:cxnChg>
        <pc:cxnChg chg="add del mod">
          <ac:chgData name="Kaithlinloui Cabiles" userId="6469585d-44c6-4596-88bb-0a641d482ab1" providerId="ADAL" clId="{CE9E3F20-597A-4691-A0FC-93CFE9F040D1}" dt="2023-04-05T01:23:19.402" v="4051"/>
          <ac:cxnSpMkLst>
            <pc:docMk/>
            <pc:sldMk cId="0" sldId="259"/>
            <ac:cxnSpMk id="37" creationId="{73C3670F-B72E-FA4F-02BD-61BE34BB4DA5}"/>
          </ac:cxnSpMkLst>
        </pc:cxnChg>
        <pc:cxnChg chg="add del mod">
          <ac:chgData name="Kaithlinloui Cabiles" userId="6469585d-44c6-4596-88bb-0a641d482ab1" providerId="ADAL" clId="{CE9E3F20-597A-4691-A0FC-93CFE9F040D1}" dt="2023-04-05T01:31:44.825" v="4238"/>
          <ac:cxnSpMkLst>
            <pc:docMk/>
            <pc:sldMk cId="0" sldId="259"/>
            <ac:cxnSpMk id="48" creationId="{FB0C05E7-0000-F539-27D2-E3C39B15A95A}"/>
          </ac:cxnSpMkLst>
        </pc:cxnChg>
        <pc:cxnChg chg="add del mod">
          <ac:chgData name="Kaithlinloui Cabiles" userId="6469585d-44c6-4596-88bb-0a641d482ab1" providerId="ADAL" clId="{CE9E3F20-597A-4691-A0FC-93CFE9F040D1}" dt="2023-04-05T01:31:39.406" v="4214"/>
          <ac:cxnSpMkLst>
            <pc:docMk/>
            <pc:sldMk cId="0" sldId="259"/>
            <ac:cxnSpMk id="49" creationId="{CB5ECC81-C621-365E-8DA5-95D34D053EA9}"/>
          </ac:cxnSpMkLst>
        </pc:cxnChg>
        <pc:cxnChg chg="add mod">
          <ac:chgData name="Kaithlinloui Cabiles" userId="6469585d-44c6-4596-88bb-0a641d482ab1" providerId="ADAL" clId="{CE9E3F20-597A-4691-A0FC-93CFE9F040D1}" dt="2023-04-05T01:40:37.833" v="4463" actId="1076"/>
          <ac:cxnSpMkLst>
            <pc:docMk/>
            <pc:sldMk cId="0" sldId="259"/>
            <ac:cxnSpMk id="50" creationId="{E7CB4828-CAA7-D801-E2F0-2131811A895F}"/>
          </ac:cxnSpMkLst>
        </pc:cxnChg>
      </pc:sldChg>
      <pc:sldChg chg="addSp delSp modSp mod ord modAnim">
        <pc:chgData name="Kaithlinloui Cabiles" userId="6469585d-44c6-4596-88bb-0a641d482ab1" providerId="ADAL" clId="{CE9E3F20-597A-4691-A0FC-93CFE9F040D1}" dt="2023-04-05T09:17:24.318" v="9651"/>
        <pc:sldMkLst>
          <pc:docMk/>
          <pc:sldMk cId="0" sldId="260"/>
        </pc:sldMkLst>
        <pc:spChg chg="add del">
          <ac:chgData name="Kaithlinloui Cabiles" userId="6469585d-44c6-4596-88bb-0a641d482ab1" providerId="ADAL" clId="{CE9E3F20-597A-4691-A0FC-93CFE9F040D1}" dt="2023-04-05T01:11:34.837" v="3849" actId="22"/>
          <ac:spMkLst>
            <pc:docMk/>
            <pc:sldMk cId="0" sldId="260"/>
            <ac:spMk id="8" creationId="{2B48A2C9-AA19-9EF2-B6B4-B9CA24DAB449}"/>
          </ac:spMkLst>
        </pc:spChg>
        <pc:spChg chg="add del">
          <ac:chgData name="Kaithlinloui Cabiles" userId="6469585d-44c6-4596-88bb-0a641d482ab1" providerId="ADAL" clId="{CE9E3F20-597A-4691-A0FC-93CFE9F040D1}" dt="2023-04-05T01:11:39.359" v="3851" actId="22"/>
          <ac:spMkLst>
            <pc:docMk/>
            <pc:sldMk cId="0" sldId="260"/>
            <ac:spMk id="10" creationId="{81D28B94-4C34-510C-A83E-21E06EF6957A}"/>
          </ac:spMkLst>
        </pc:spChg>
        <pc:spChg chg="mod">
          <ac:chgData name="Kaithlinloui Cabiles" userId="6469585d-44c6-4596-88bb-0a641d482ab1" providerId="ADAL" clId="{CE9E3F20-597A-4691-A0FC-93CFE9F040D1}" dt="2023-04-05T01:13:29.444" v="3922" actId="1076"/>
          <ac:spMkLst>
            <pc:docMk/>
            <pc:sldMk cId="0" sldId="260"/>
            <ac:spMk id="59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1:13:33.713" v="3923" actId="1076"/>
          <ac:spMkLst>
            <pc:docMk/>
            <pc:sldMk cId="0" sldId="260"/>
            <ac:spMk id="59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1:13:17.866" v="3920" actId="1076"/>
          <ac:spMkLst>
            <pc:docMk/>
            <pc:sldMk cId="0" sldId="260"/>
            <ac:spMk id="599" creationId="{00000000-0000-0000-0000-000000000000}"/>
          </ac:spMkLst>
        </pc:spChg>
        <pc:grpChg chg="del">
          <ac:chgData name="Kaithlinloui Cabiles" userId="6469585d-44c6-4596-88bb-0a641d482ab1" providerId="ADAL" clId="{CE9E3F20-597A-4691-A0FC-93CFE9F040D1}" dt="2023-04-05T00:59:12.319" v="3731" actId="478"/>
          <ac:grpSpMkLst>
            <pc:docMk/>
            <pc:sldMk cId="0" sldId="260"/>
            <ac:grpSpMk id="600" creationId="{00000000-0000-0000-0000-000000000000}"/>
          </ac:grpSpMkLst>
        </pc:grpChg>
        <pc:picChg chg="add del mod">
          <ac:chgData name="Kaithlinloui Cabiles" userId="6469585d-44c6-4596-88bb-0a641d482ab1" providerId="ADAL" clId="{CE9E3F20-597A-4691-A0FC-93CFE9F040D1}" dt="2023-04-05T00:59:14.870" v="3733"/>
          <ac:picMkLst>
            <pc:docMk/>
            <pc:sldMk cId="0" sldId="260"/>
            <ac:picMk id="2" creationId="{3C8EDA75-7A39-C9F3-0D94-E86E105A7E33}"/>
          </ac:picMkLst>
        </pc:picChg>
        <pc:picChg chg="add del mod">
          <ac:chgData name="Kaithlinloui Cabiles" userId="6469585d-44c6-4596-88bb-0a641d482ab1" providerId="ADAL" clId="{CE9E3F20-597A-4691-A0FC-93CFE9F040D1}" dt="2023-04-05T00:59:18.680" v="3737"/>
          <ac:picMkLst>
            <pc:docMk/>
            <pc:sldMk cId="0" sldId="260"/>
            <ac:picMk id="3" creationId="{2B142019-0B21-9A3F-F827-58EE413148D4}"/>
          </ac:picMkLst>
        </pc:picChg>
        <pc:picChg chg="add del mod modCrop">
          <ac:chgData name="Kaithlinloui Cabiles" userId="6469585d-44c6-4596-88bb-0a641d482ab1" providerId="ADAL" clId="{CE9E3F20-597A-4691-A0FC-93CFE9F040D1}" dt="2023-04-05T01:09:33.612" v="3772"/>
          <ac:picMkLst>
            <pc:docMk/>
            <pc:sldMk cId="0" sldId="260"/>
            <ac:picMk id="4" creationId="{E5B683A5-6FFE-F974-741F-731174315359}"/>
          </ac:picMkLst>
        </pc:picChg>
        <pc:picChg chg="add mod modCrop">
          <ac:chgData name="Kaithlinloui Cabiles" userId="6469585d-44c6-4596-88bb-0a641d482ab1" providerId="ADAL" clId="{CE9E3F20-597A-4691-A0FC-93CFE9F040D1}" dt="2023-04-05T01:13:22.538" v="3921" actId="1076"/>
          <ac:picMkLst>
            <pc:docMk/>
            <pc:sldMk cId="0" sldId="260"/>
            <ac:picMk id="5" creationId="{28A8310A-BFA6-07E8-6182-059AEF6C0BB4}"/>
          </ac:picMkLst>
        </pc:picChg>
        <pc:picChg chg="add del mod">
          <ac:chgData name="Kaithlinloui Cabiles" userId="6469585d-44c6-4596-88bb-0a641d482ab1" providerId="ADAL" clId="{CE9E3F20-597A-4691-A0FC-93CFE9F040D1}" dt="2023-04-05T01:11:27.592" v="3845"/>
          <ac:picMkLst>
            <pc:docMk/>
            <pc:sldMk cId="0" sldId="260"/>
            <ac:picMk id="6" creationId="{D18EEAAD-19DA-C038-E512-3F10D8B07789}"/>
          </ac:picMkLst>
        </pc:picChg>
        <pc:picChg chg="add del">
          <ac:chgData name="Kaithlinloui Cabiles" userId="6469585d-44c6-4596-88bb-0a641d482ab1" providerId="ADAL" clId="{CE9E3F20-597A-4691-A0FC-93CFE9F040D1}" dt="2023-04-05T01:11:41.440" v="3853" actId="22"/>
          <ac:picMkLst>
            <pc:docMk/>
            <pc:sldMk cId="0" sldId="260"/>
            <ac:picMk id="12" creationId="{E76B4925-CB3B-2B8A-91BF-FD1D2E670D7B}"/>
          </ac:picMkLst>
        </pc:picChg>
      </pc:sldChg>
      <pc:sldChg chg="addSp delSp modSp mod ord modAnim">
        <pc:chgData name="Kaithlinloui Cabiles" userId="6469585d-44c6-4596-88bb-0a641d482ab1" providerId="ADAL" clId="{CE9E3F20-597A-4691-A0FC-93CFE9F040D1}" dt="2023-04-05T09:17:17.835" v="9650"/>
        <pc:sldMkLst>
          <pc:docMk/>
          <pc:sldMk cId="0" sldId="261"/>
        </pc:sldMkLst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3" creationId="{49780690-4B14-FDD8-ECAF-510B7B176018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4" creationId="{B7923274-D294-592A-AF8B-0D60611FC754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5" creationId="{AD67CB41-9166-CCFF-CB83-B9596A66A13D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6" creationId="{C1821D4C-2DDB-EA54-BFA8-D59CA14DE220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7" creationId="{D18041E7-7404-2D25-73D3-81E93D6926D5}"/>
          </ac:spMkLst>
        </pc:spChg>
        <pc:spChg chg="add 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8" creationId="{BD7F0F1A-5F6C-BEB5-4196-DFDEA6FE8AA5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11" creationId="{88649EE6-E53E-7835-67A2-D1C3F50373C6}"/>
          </ac:spMkLst>
        </pc:spChg>
        <pc:spChg chg="mod">
          <ac:chgData name="Kaithlinloui Cabiles" userId="6469585d-44c6-4596-88bb-0a641d482ab1" providerId="ADAL" clId="{CE9E3F20-597A-4691-A0FC-93CFE9F040D1}" dt="2023-04-05T00:15:37.896" v="3460" actId="571"/>
          <ac:spMkLst>
            <pc:docMk/>
            <pc:sldMk cId="0" sldId="261"/>
            <ac:spMk id="12" creationId="{CC716A7D-3265-D71C-103F-81A3A304E56B}"/>
          </ac:spMkLst>
        </pc:spChg>
        <pc:spChg chg="mod">
          <ac:chgData name="Kaithlinloui Cabiles" userId="6469585d-44c6-4596-88bb-0a641d482ab1" providerId="ADAL" clId="{CE9E3F20-597A-4691-A0FC-93CFE9F040D1}" dt="2023-04-05T00:37:24.726" v="3568"/>
          <ac:spMkLst>
            <pc:docMk/>
            <pc:sldMk cId="0" sldId="261"/>
            <ac:spMk id="25" creationId="{4180571A-2911-618D-F09B-3118A0451746}"/>
          </ac:spMkLst>
        </pc:spChg>
        <pc:spChg chg="mod">
          <ac:chgData name="Kaithlinloui Cabiles" userId="6469585d-44c6-4596-88bb-0a641d482ab1" providerId="ADAL" clId="{CE9E3F20-597A-4691-A0FC-93CFE9F040D1}" dt="2023-04-05T00:37:24.726" v="3568"/>
          <ac:spMkLst>
            <pc:docMk/>
            <pc:sldMk cId="0" sldId="261"/>
            <ac:spMk id="26" creationId="{69C17342-0DB9-2362-1CC4-93D5189C1EFB}"/>
          </ac:spMkLst>
        </pc:spChg>
        <pc:spChg chg="mod">
          <ac:chgData name="Kaithlinloui Cabiles" userId="6469585d-44c6-4596-88bb-0a641d482ab1" providerId="ADAL" clId="{CE9E3F20-597A-4691-A0FC-93CFE9F040D1}" dt="2023-04-05T00:37:24.726" v="3568"/>
          <ac:spMkLst>
            <pc:docMk/>
            <pc:sldMk cId="0" sldId="261"/>
            <ac:spMk id="27" creationId="{1F047A7F-AB61-6540-20A0-6DCD7E816F4D}"/>
          </ac:spMkLst>
        </pc:spChg>
        <pc:spChg chg="mod">
          <ac:chgData name="Kaithlinloui Cabiles" userId="6469585d-44c6-4596-88bb-0a641d482ab1" providerId="ADAL" clId="{CE9E3F20-597A-4691-A0FC-93CFE9F040D1}" dt="2023-04-05T00:37:24.726" v="3568"/>
          <ac:spMkLst>
            <pc:docMk/>
            <pc:sldMk cId="0" sldId="261"/>
            <ac:spMk id="28" creationId="{5C270BD3-D8FC-A78B-1B11-B36ECB187A80}"/>
          </ac:spMkLst>
        </pc:spChg>
        <pc:spChg chg="mod">
          <ac:chgData name="Kaithlinloui Cabiles" userId="6469585d-44c6-4596-88bb-0a641d482ab1" providerId="ADAL" clId="{CE9E3F20-597A-4691-A0FC-93CFE9F040D1}" dt="2023-04-05T00:37:24.726" v="3568"/>
          <ac:spMkLst>
            <pc:docMk/>
            <pc:sldMk cId="0" sldId="261"/>
            <ac:spMk id="29" creationId="{CD121215-7295-E5DA-169A-6A6E0ED32AD4}"/>
          </ac:spMkLst>
        </pc:spChg>
        <pc:spChg chg="mod">
          <ac:chgData name="Kaithlinloui Cabiles" userId="6469585d-44c6-4596-88bb-0a641d482ab1" providerId="ADAL" clId="{CE9E3F20-597A-4691-A0FC-93CFE9F040D1}" dt="2023-04-05T00:37:25.575" v="3569"/>
          <ac:spMkLst>
            <pc:docMk/>
            <pc:sldMk cId="0" sldId="261"/>
            <ac:spMk id="31" creationId="{BF5DA532-E871-1470-AF7C-0EFCBB09EC6D}"/>
          </ac:spMkLst>
        </pc:spChg>
        <pc:spChg chg="mod">
          <ac:chgData name="Kaithlinloui Cabiles" userId="6469585d-44c6-4596-88bb-0a641d482ab1" providerId="ADAL" clId="{CE9E3F20-597A-4691-A0FC-93CFE9F040D1}" dt="2023-04-05T00:37:25.575" v="3569"/>
          <ac:spMkLst>
            <pc:docMk/>
            <pc:sldMk cId="0" sldId="261"/>
            <ac:spMk id="32" creationId="{FB5242F6-3330-790E-0D8F-97955626E4FC}"/>
          </ac:spMkLst>
        </pc:spChg>
        <pc:spChg chg="mod">
          <ac:chgData name="Kaithlinloui Cabiles" userId="6469585d-44c6-4596-88bb-0a641d482ab1" providerId="ADAL" clId="{CE9E3F20-597A-4691-A0FC-93CFE9F040D1}" dt="2023-04-05T00:37:25.575" v="3569"/>
          <ac:spMkLst>
            <pc:docMk/>
            <pc:sldMk cId="0" sldId="261"/>
            <ac:spMk id="33" creationId="{875AA624-43BC-EBAF-9AAF-F5622F48BCED}"/>
          </ac:spMkLst>
        </pc:spChg>
        <pc:spChg chg="mod">
          <ac:chgData name="Kaithlinloui Cabiles" userId="6469585d-44c6-4596-88bb-0a641d482ab1" providerId="ADAL" clId="{CE9E3F20-597A-4691-A0FC-93CFE9F040D1}" dt="2023-04-05T00:37:25.575" v="3569"/>
          <ac:spMkLst>
            <pc:docMk/>
            <pc:sldMk cId="0" sldId="261"/>
            <ac:spMk id="34" creationId="{E22E4C3D-AA9E-4B79-9B2D-10BBF7F6913D}"/>
          </ac:spMkLst>
        </pc:spChg>
        <pc:spChg chg="mod">
          <ac:chgData name="Kaithlinloui Cabiles" userId="6469585d-44c6-4596-88bb-0a641d482ab1" providerId="ADAL" clId="{CE9E3F20-597A-4691-A0FC-93CFE9F040D1}" dt="2023-04-05T00:37:25.575" v="3569"/>
          <ac:spMkLst>
            <pc:docMk/>
            <pc:sldMk cId="0" sldId="261"/>
            <ac:spMk id="35" creationId="{86E1B314-09CF-2117-AF79-07538123CAD0}"/>
          </ac:spMkLst>
        </pc:spChg>
        <pc:spChg chg="mod">
          <ac:chgData name="Kaithlinloui Cabiles" userId="6469585d-44c6-4596-88bb-0a641d482ab1" providerId="ADAL" clId="{CE9E3F20-597A-4691-A0FC-93CFE9F040D1}" dt="2023-04-04T23:59:43.343" v="3106" actId="20577"/>
          <ac:spMkLst>
            <pc:docMk/>
            <pc:sldMk cId="0" sldId="261"/>
            <ac:spMk id="685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5T00:15:10.684" v="3386" actId="1037"/>
          <ac:spMkLst>
            <pc:docMk/>
            <pc:sldMk cId="0" sldId="261"/>
            <ac:spMk id="69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52:38.284" v="3656" actId="1076"/>
          <ac:spMkLst>
            <pc:docMk/>
            <pc:sldMk cId="0" sldId="261"/>
            <ac:spMk id="693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0:37:14.589" v="3564" actId="478"/>
          <ac:spMkLst>
            <pc:docMk/>
            <pc:sldMk cId="0" sldId="261"/>
            <ac:spMk id="69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15:10.684" v="3386" actId="1037"/>
          <ac:spMkLst>
            <pc:docMk/>
            <pc:sldMk cId="0" sldId="261"/>
            <ac:spMk id="70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16:30.280" v="3517" actId="1076"/>
          <ac:spMkLst>
            <pc:docMk/>
            <pc:sldMk cId="0" sldId="261"/>
            <ac:spMk id="701" creationId="{00000000-0000-0000-0000-000000000000}"/>
          </ac:spMkLst>
        </pc:spChg>
        <pc:spChg chg="add del">
          <ac:chgData name="Kaithlinloui Cabiles" userId="6469585d-44c6-4596-88bb-0a641d482ab1" providerId="ADAL" clId="{CE9E3F20-597A-4691-A0FC-93CFE9F040D1}" dt="2023-04-05T00:14:52.130" v="3345" actId="478"/>
          <ac:spMkLst>
            <pc:docMk/>
            <pc:sldMk cId="0" sldId="261"/>
            <ac:spMk id="70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0:55:32.478" v="3689" actId="1076"/>
          <ac:spMkLst>
            <pc:docMk/>
            <pc:sldMk cId="0" sldId="261"/>
            <ac:spMk id="709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4T23:59:55.893" v="3111" actId="478"/>
          <ac:spMkLst>
            <pc:docMk/>
            <pc:sldMk cId="0" sldId="261"/>
            <ac:spMk id="71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3:59:59.115" v="3112" actId="478"/>
          <ac:spMkLst>
            <pc:docMk/>
            <pc:sldMk cId="0" sldId="261"/>
            <ac:spMk id="717" creationId="{00000000-0000-0000-0000-000000000000}"/>
          </ac:spMkLst>
        </pc:spChg>
        <pc:grpChg chg="add mod">
          <ac:chgData name="Kaithlinloui Cabiles" userId="6469585d-44c6-4596-88bb-0a641d482ab1" providerId="ADAL" clId="{CE9E3F20-597A-4691-A0FC-93CFE9F040D1}" dt="2023-04-05T00:15:37.896" v="3460" actId="571"/>
          <ac:grpSpMkLst>
            <pc:docMk/>
            <pc:sldMk cId="0" sldId="261"/>
            <ac:grpSpMk id="2" creationId="{9E6D51B8-2AB1-721D-C785-19F3E32E805A}"/>
          </ac:grpSpMkLst>
        </pc:grpChg>
        <pc:grpChg chg="add mod">
          <ac:chgData name="Kaithlinloui Cabiles" userId="6469585d-44c6-4596-88bb-0a641d482ab1" providerId="ADAL" clId="{CE9E3F20-597A-4691-A0FC-93CFE9F040D1}" dt="2023-04-05T00:15:37.896" v="3460" actId="571"/>
          <ac:grpSpMkLst>
            <pc:docMk/>
            <pc:sldMk cId="0" sldId="261"/>
            <ac:grpSpMk id="10" creationId="{72843989-C991-BDE1-DA56-72A7C81D7536}"/>
          </ac:grpSpMkLst>
        </pc:grpChg>
        <pc:grpChg chg="add mod">
          <ac:chgData name="Kaithlinloui Cabiles" userId="6469585d-44c6-4596-88bb-0a641d482ab1" providerId="ADAL" clId="{CE9E3F20-597A-4691-A0FC-93CFE9F040D1}" dt="2023-04-05T00:51:31.312" v="3628" actId="1076"/>
          <ac:grpSpMkLst>
            <pc:docMk/>
            <pc:sldMk cId="0" sldId="261"/>
            <ac:grpSpMk id="24" creationId="{37A006DE-A66A-19BE-335A-31B327E972AC}"/>
          </ac:grpSpMkLst>
        </pc:grpChg>
        <pc:grpChg chg="add mod">
          <ac:chgData name="Kaithlinloui Cabiles" userId="6469585d-44c6-4596-88bb-0a641d482ab1" providerId="ADAL" clId="{CE9E3F20-597A-4691-A0FC-93CFE9F040D1}" dt="2023-04-05T00:51:36.508" v="3629" actId="1076"/>
          <ac:grpSpMkLst>
            <pc:docMk/>
            <pc:sldMk cId="0" sldId="261"/>
            <ac:grpSpMk id="30" creationId="{2C32789F-49F8-43C8-A328-5744AD5FE3CC}"/>
          </ac:grpSpMkLst>
        </pc:grpChg>
        <pc:grpChg chg="mod">
          <ac:chgData name="Kaithlinloui Cabiles" userId="6469585d-44c6-4596-88bb-0a641d482ab1" providerId="ADAL" clId="{CE9E3F20-597A-4691-A0FC-93CFE9F040D1}" dt="2023-04-05T00:37:01.201" v="3561" actId="1076"/>
          <ac:grpSpMkLst>
            <pc:docMk/>
            <pc:sldMk cId="0" sldId="261"/>
            <ac:grpSpMk id="686" creationId="{00000000-0000-0000-0000-000000000000}"/>
          </ac:grpSpMkLst>
        </pc:grpChg>
        <pc:grpChg chg="mod">
          <ac:chgData name="Kaithlinloui Cabiles" userId="6469585d-44c6-4596-88bb-0a641d482ab1" providerId="ADAL" clId="{CE9E3F20-597A-4691-A0FC-93CFE9F040D1}" dt="2023-04-05T00:37:13.284" v="3563" actId="14100"/>
          <ac:grpSpMkLst>
            <pc:docMk/>
            <pc:sldMk cId="0" sldId="261"/>
            <ac:grpSpMk id="694" creationId="{00000000-0000-0000-0000-000000000000}"/>
          </ac:grpSpMkLst>
        </pc:grpChg>
        <pc:grpChg chg="del mod">
          <ac:chgData name="Kaithlinloui Cabiles" userId="6469585d-44c6-4596-88bb-0a641d482ab1" providerId="ADAL" clId="{CE9E3F20-597A-4691-A0FC-93CFE9F040D1}" dt="2023-04-05T00:37:16.378" v="3565" actId="478"/>
          <ac:grpSpMkLst>
            <pc:docMk/>
            <pc:sldMk cId="0" sldId="261"/>
            <ac:grpSpMk id="702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4T23:59:48.981" v="3108" actId="478"/>
          <ac:grpSpMkLst>
            <pc:docMk/>
            <pc:sldMk cId="0" sldId="261"/>
            <ac:grpSpMk id="710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4T23:59:47.155" v="3107" actId="478"/>
          <ac:grpSpMkLst>
            <pc:docMk/>
            <pc:sldMk cId="0" sldId="261"/>
            <ac:grpSpMk id="722" creationId="{00000000-0000-0000-0000-000000000000}"/>
          </ac:grpSpMkLst>
        </pc:grpChg>
        <pc:grpChg chg="del mod">
          <ac:chgData name="Kaithlinloui Cabiles" userId="6469585d-44c6-4596-88bb-0a641d482ab1" providerId="ADAL" clId="{CE9E3F20-597A-4691-A0FC-93CFE9F040D1}" dt="2023-04-05T00:36:19.038" v="3549" actId="478"/>
          <ac:grpSpMkLst>
            <pc:docMk/>
            <pc:sldMk cId="0" sldId="261"/>
            <ac:grpSpMk id="729" creationId="{00000000-0000-0000-0000-000000000000}"/>
          </ac:grpSpMkLst>
        </pc:grpChg>
        <pc:grpChg chg="del mod">
          <ac:chgData name="Kaithlinloui Cabiles" userId="6469585d-44c6-4596-88bb-0a641d482ab1" providerId="ADAL" clId="{CE9E3F20-597A-4691-A0FC-93CFE9F040D1}" dt="2023-04-05T00:36:21.130" v="3551" actId="478"/>
          <ac:grpSpMkLst>
            <pc:docMk/>
            <pc:sldMk cId="0" sldId="261"/>
            <ac:grpSpMk id="734" creationId="{00000000-0000-0000-0000-000000000000}"/>
          </ac:grpSpMkLst>
        </pc:grpChg>
        <pc:grpChg chg="del mod">
          <ac:chgData name="Kaithlinloui Cabiles" userId="6469585d-44c6-4596-88bb-0a641d482ab1" providerId="ADAL" clId="{CE9E3F20-597A-4691-A0FC-93CFE9F040D1}" dt="2023-04-05T00:36:06.093" v="3544" actId="478"/>
          <ac:grpSpMkLst>
            <pc:docMk/>
            <pc:sldMk cId="0" sldId="261"/>
            <ac:grpSpMk id="741" creationId="{00000000-0000-0000-0000-000000000000}"/>
          </ac:grpSpMkLst>
        </pc:grpChg>
        <pc:picChg chg="add del mod">
          <ac:chgData name="Kaithlinloui Cabiles" userId="6469585d-44c6-4596-88bb-0a641d482ab1" providerId="ADAL" clId="{CE9E3F20-597A-4691-A0FC-93CFE9F040D1}" dt="2023-04-05T00:20:31.447" v="3532" actId="931"/>
          <ac:picMkLst>
            <pc:docMk/>
            <pc:sldMk cId="0" sldId="261"/>
            <ac:picMk id="14" creationId="{7CF92400-C969-D7B2-CF04-FC3BF1BD5EE5}"/>
          </ac:picMkLst>
        </pc:picChg>
        <pc:picChg chg="add del mod">
          <ac:chgData name="Kaithlinloui Cabiles" userId="6469585d-44c6-4596-88bb-0a641d482ab1" providerId="ADAL" clId="{CE9E3F20-597A-4691-A0FC-93CFE9F040D1}" dt="2023-04-05T00:20:57.895" v="3536" actId="478"/>
          <ac:picMkLst>
            <pc:docMk/>
            <pc:sldMk cId="0" sldId="261"/>
            <ac:picMk id="16" creationId="{5D03AE7E-2827-1327-4BBD-1E60D7FC47F0}"/>
          </ac:picMkLst>
        </pc:picChg>
        <pc:picChg chg="add del mod">
          <ac:chgData name="Kaithlinloui Cabiles" userId="6469585d-44c6-4596-88bb-0a641d482ab1" providerId="ADAL" clId="{CE9E3F20-597A-4691-A0FC-93CFE9F040D1}" dt="2023-04-05T00:35:56.399" v="3540" actId="478"/>
          <ac:picMkLst>
            <pc:docMk/>
            <pc:sldMk cId="0" sldId="261"/>
            <ac:picMk id="18" creationId="{5057E33B-8A1C-3F21-8EC2-6329CBB13985}"/>
          </ac:picMkLst>
        </pc:picChg>
        <pc:picChg chg="add mod ord">
          <ac:chgData name="Kaithlinloui Cabiles" userId="6469585d-44c6-4596-88bb-0a641d482ab1" providerId="ADAL" clId="{CE9E3F20-597A-4691-A0FC-93CFE9F040D1}" dt="2023-04-05T00:51:43.562" v="3653" actId="1036"/>
          <ac:picMkLst>
            <pc:docMk/>
            <pc:sldMk cId="0" sldId="261"/>
            <ac:picMk id="20" creationId="{376AB614-0844-3C4D-D9E3-BF9E470B091B}"/>
          </ac:picMkLst>
        </pc:picChg>
        <pc:picChg chg="add del mod">
          <ac:chgData name="Kaithlinloui Cabiles" userId="6469585d-44c6-4596-88bb-0a641d482ab1" providerId="ADAL" clId="{CE9E3F20-597A-4691-A0FC-93CFE9F040D1}" dt="2023-04-05T00:44:08.951" v="3598" actId="478"/>
          <ac:picMkLst>
            <pc:docMk/>
            <pc:sldMk cId="0" sldId="261"/>
            <ac:picMk id="39" creationId="{29DE2BEC-2002-90D3-F98D-106263648BFE}"/>
          </ac:picMkLst>
        </pc:picChg>
        <pc:picChg chg="add mod modCrop">
          <ac:chgData name="Kaithlinloui Cabiles" userId="6469585d-44c6-4596-88bb-0a641d482ab1" providerId="ADAL" clId="{CE9E3F20-597A-4691-A0FC-93CFE9F040D1}" dt="2023-04-05T00:51:38.349" v="3636" actId="1036"/>
          <ac:picMkLst>
            <pc:docMk/>
            <pc:sldMk cId="0" sldId="261"/>
            <ac:picMk id="41" creationId="{F6449979-86F7-CFFA-C6D3-D477C5365065}"/>
          </ac:picMkLst>
        </pc:picChg>
        <pc:picChg chg="add del">
          <ac:chgData name="Kaithlinloui Cabiles" userId="6469585d-44c6-4596-88bb-0a641d482ab1" providerId="ADAL" clId="{CE9E3F20-597A-4691-A0FC-93CFE9F040D1}" dt="2023-04-05T00:19:52.637" v="3527" actId="478"/>
          <ac:picMkLst>
            <pc:docMk/>
            <pc:sldMk cId="0" sldId="261"/>
            <ac:picMk id="3074" creationId="{918E9303-BCD1-035C-66C7-F89E339B9C24}"/>
          </ac:picMkLst>
        </pc:picChg>
        <pc:picChg chg="add mod">
          <ac:chgData name="Kaithlinloui Cabiles" userId="6469585d-44c6-4596-88bb-0a641d482ab1" providerId="ADAL" clId="{CE9E3F20-597A-4691-A0FC-93CFE9F040D1}" dt="2023-04-05T00:50:21.287" v="3623" actId="1076"/>
          <ac:picMkLst>
            <pc:docMk/>
            <pc:sldMk cId="0" sldId="261"/>
            <ac:picMk id="3076" creationId="{8CB4CBED-4EA8-78F6-8A83-3C7BB6A767CF}"/>
          </ac:picMkLst>
        </pc:picChg>
        <pc:cxnChg chg="add mod">
          <ac:chgData name="Kaithlinloui Cabiles" userId="6469585d-44c6-4596-88bb-0a641d482ab1" providerId="ADAL" clId="{CE9E3F20-597A-4691-A0FC-93CFE9F040D1}" dt="2023-04-05T00:15:37.896" v="3460" actId="571"/>
          <ac:cxnSpMkLst>
            <pc:docMk/>
            <pc:sldMk cId="0" sldId="261"/>
            <ac:cxnSpMk id="9" creationId="{291CCD4E-3F11-BCE3-E091-56411A645ABB}"/>
          </ac:cxnSpMkLst>
        </pc:cxnChg>
        <pc:cxnChg chg="add mod">
          <ac:chgData name="Kaithlinloui Cabiles" userId="6469585d-44c6-4596-88bb-0a641d482ab1" providerId="ADAL" clId="{CE9E3F20-597A-4691-A0FC-93CFE9F040D1}" dt="2023-04-05T00:37:57.055" v="3579" actId="1076"/>
          <ac:cxnSpMkLst>
            <pc:docMk/>
            <pc:sldMk cId="0" sldId="261"/>
            <ac:cxnSpMk id="36" creationId="{A86AA340-BF61-204B-8C68-2A7ACF28B7C7}"/>
          </ac:cxnSpMkLst>
        </pc:cxnChg>
        <pc:cxnChg chg="add mod">
          <ac:chgData name="Kaithlinloui Cabiles" userId="6469585d-44c6-4596-88bb-0a641d482ab1" providerId="ADAL" clId="{CE9E3F20-597A-4691-A0FC-93CFE9F040D1}" dt="2023-04-05T00:52:22.584" v="3654" actId="1076"/>
          <ac:cxnSpMkLst>
            <pc:docMk/>
            <pc:sldMk cId="0" sldId="261"/>
            <ac:cxnSpMk id="37" creationId="{65418C9A-83F5-2713-8A37-577B53EC5580}"/>
          </ac:cxnSpMkLst>
        </pc:cxnChg>
        <pc:cxnChg chg="mod">
          <ac:chgData name="Kaithlinloui Cabiles" userId="6469585d-44c6-4596-88bb-0a641d482ab1" providerId="ADAL" clId="{CE9E3F20-597A-4691-A0FC-93CFE9F040D1}" dt="2023-04-05T00:36:54.790" v="3560" actId="14100"/>
          <ac:cxnSpMkLst>
            <pc:docMk/>
            <pc:sldMk cId="0" sldId="261"/>
            <ac:cxnSpMk id="718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0:37:21.633" v="3567" actId="478"/>
          <ac:cxnSpMkLst>
            <pc:docMk/>
            <pc:sldMk cId="0" sldId="261"/>
            <ac:cxnSpMk id="719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0:37:18.891" v="3566" actId="478"/>
          <ac:cxnSpMkLst>
            <pc:docMk/>
            <pc:sldMk cId="0" sldId="261"/>
            <ac:cxnSpMk id="720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4T23:59:50.332" v="3109" actId="478"/>
          <ac:cxnSpMkLst>
            <pc:docMk/>
            <pc:sldMk cId="0" sldId="261"/>
            <ac:cxnSpMk id="721" creationId="{00000000-0000-0000-0000-000000000000}"/>
          </ac:cxnSpMkLst>
        </pc:cxnChg>
      </pc:sldChg>
      <pc:sldChg chg="addSp delSp modSp del mod ord modNotes">
        <pc:chgData name="Kaithlinloui Cabiles" userId="6469585d-44c6-4596-88bb-0a641d482ab1" providerId="ADAL" clId="{CE9E3F20-597A-4691-A0FC-93CFE9F040D1}" dt="2023-04-04T23:39:39.454" v="2760" actId="47"/>
        <pc:sldMkLst>
          <pc:docMk/>
          <pc:sldMk cId="0" sldId="262"/>
        </pc:sldMkLst>
        <pc:spChg chg="add del mod">
          <ac:chgData name="Kaithlinloui Cabiles" userId="6469585d-44c6-4596-88bb-0a641d482ab1" providerId="ADAL" clId="{CE9E3F20-597A-4691-A0FC-93CFE9F040D1}" dt="2023-04-04T22:58:40.428" v="2016" actId="478"/>
          <ac:spMkLst>
            <pc:docMk/>
            <pc:sldMk cId="0" sldId="262"/>
            <ac:spMk id="3" creationId="{5431C159-9F37-B42A-0BAA-06036C6E070A}"/>
          </ac:spMkLst>
        </pc:spChg>
        <pc:spChg chg="mod">
          <ac:chgData name="Kaithlinloui Cabiles" userId="6469585d-44c6-4596-88bb-0a641d482ab1" providerId="ADAL" clId="{CE9E3F20-597A-4691-A0FC-93CFE9F040D1}" dt="2023-04-04T23:07:23.579" v="2071" actId="1076"/>
          <ac:spMkLst>
            <pc:docMk/>
            <pc:sldMk cId="0" sldId="262"/>
            <ac:spMk id="74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08:42.952" v="2112" actId="14100"/>
          <ac:spMkLst>
            <pc:docMk/>
            <pc:sldMk cId="0" sldId="262"/>
            <ac:spMk id="749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4T23:09:54.612" v="2175" actId="1035"/>
          <ac:spMkLst>
            <pc:docMk/>
            <pc:sldMk cId="0" sldId="262"/>
            <ac:spMk id="75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58:56.221" v="2038" actId="14100"/>
          <ac:spMkLst>
            <pc:docMk/>
            <pc:sldMk cId="0" sldId="262"/>
            <ac:spMk id="75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55:27.389" v="1939" actId="403"/>
          <ac:spMkLst>
            <pc:docMk/>
            <pc:sldMk cId="0" sldId="262"/>
            <ac:spMk id="75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06:53.295" v="2054" actId="20577"/>
          <ac:spMkLst>
            <pc:docMk/>
            <pc:sldMk cId="0" sldId="262"/>
            <ac:spMk id="75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55:57.745" v="1967" actId="404"/>
          <ac:spMkLst>
            <pc:docMk/>
            <pc:sldMk cId="0" sldId="262"/>
            <ac:spMk id="754" creationId="{00000000-0000-0000-0000-000000000000}"/>
          </ac:spMkLst>
        </pc:spChg>
      </pc:sldChg>
      <pc:sldChg chg="del">
        <pc:chgData name="Kaithlinloui Cabiles" userId="6469585d-44c6-4596-88bb-0a641d482ab1" providerId="ADAL" clId="{CE9E3F20-597A-4691-A0FC-93CFE9F040D1}" dt="2023-04-05T06:46:17.081" v="8329" actId="47"/>
        <pc:sldMkLst>
          <pc:docMk/>
          <pc:sldMk cId="0" sldId="263"/>
        </pc:sldMkLst>
      </pc:sldChg>
      <pc:sldChg chg="addSp delSp modSp mod ord modClrScheme modAnim chgLayout">
        <pc:chgData name="Kaithlinloui Cabiles" userId="6469585d-44c6-4596-88bb-0a641d482ab1" providerId="ADAL" clId="{CE9E3F20-597A-4691-A0FC-93CFE9F040D1}" dt="2023-04-05T09:26:02.687" v="9698"/>
        <pc:sldMkLst>
          <pc:docMk/>
          <pc:sldMk cId="0" sldId="264"/>
        </pc:sldMkLst>
        <pc:spChg chg="add del mod">
          <ac:chgData name="Kaithlinloui Cabiles" userId="6469585d-44c6-4596-88bb-0a641d482ab1" providerId="ADAL" clId="{CE9E3F20-597A-4691-A0FC-93CFE9F040D1}" dt="2023-04-05T03:58:31.147" v="6215" actId="26606"/>
          <ac:spMkLst>
            <pc:docMk/>
            <pc:sldMk cId="0" sldId="264"/>
            <ac:spMk id="3" creationId="{48D39A42-78CB-01E1-9BDF-13CFF6EAB503}"/>
          </ac:spMkLst>
        </pc:spChg>
        <pc:spChg chg="add del mod">
          <ac:chgData name="Kaithlinloui Cabiles" userId="6469585d-44c6-4596-88bb-0a641d482ab1" providerId="ADAL" clId="{CE9E3F20-597A-4691-A0FC-93CFE9F040D1}" dt="2023-04-05T03:58:31.147" v="6215" actId="26606"/>
          <ac:spMkLst>
            <pc:docMk/>
            <pc:sldMk cId="0" sldId="264"/>
            <ac:spMk id="5" creationId="{47A24555-ECB0-F9CC-5E50-D51FF65834E6}"/>
          </ac:spMkLst>
        </pc:spChg>
        <pc:spChg chg="add del mod">
          <ac:chgData name="Kaithlinloui Cabiles" userId="6469585d-44c6-4596-88bb-0a641d482ab1" providerId="ADAL" clId="{CE9E3F20-597A-4691-A0FC-93CFE9F040D1}" dt="2023-04-05T03:56:54.930" v="6180"/>
          <ac:spMkLst>
            <pc:docMk/>
            <pc:sldMk cId="0" sldId="264"/>
            <ac:spMk id="6" creationId="{4E26CFB5-4297-4450-5E76-AC657A390E95}"/>
          </ac:spMkLst>
        </pc:spChg>
        <pc:spChg chg="add del mod">
          <ac:chgData name="Kaithlinloui Cabiles" userId="6469585d-44c6-4596-88bb-0a641d482ab1" providerId="ADAL" clId="{CE9E3F20-597A-4691-A0FC-93CFE9F040D1}" dt="2023-04-05T03:56:54.930" v="6180"/>
          <ac:spMkLst>
            <pc:docMk/>
            <pc:sldMk cId="0" sldId="264"/>
            <ac:spMk id="7" creationId="{4F1784CE-39CD-4F3B-9188-0A313AE67FF7}"/>
          </ac:spMkLst>
        </pc:spChg>
        <pc:spChg chg="add del mod">
          <ac:chgData name="Kaithlinloui Cabiles" userId="6469585d-44c6-4596-88bb-0a641d482ab1" providerId="ADAL" clId="{CE9E3F20-597A-4691-A0FC-93CFE9F040D1}" dt="2023-04-05T03:56:58.210" v="6184"/>
          <ac:spMkLst>
            <pc:docMk/>
            <pc:sldMk cId="0" sldId="264"/>
            <ac:spMk id="10" creationId="{77CEB2F7-FD5B-F0A7-2979-41991BC230DA}"/>
          </ac:spMkLst>
        </pc:spChg>
        <pc:spChg chg="add del mod">
          <ac:chgData name="Kaithlinloui Cabiles" userId="6469585d-44c6-4596-88bb-0a641d482ab1" providerId="ADAL" clId="{CE9E3F20-597A-4691-A0FC-93CFE9F040D1}" dt="2023-04-05T03:56:58.210" v="6184"/>
          <ac:spMkLst>
            <pc:docMk/>
            <pc:sldMk cId="0" sldId="264"/>
            <ac:spMk id="11" creationId="{DD9C43E9-7D22-8B5E-C856-8A95B47AFF33}"/>
          </ac:spMkLst>
        </pc:spChg>
        <pc:spChg chg="add del mod">
          <ac:chgData name="Kaithlinloui Cabiles" userId="6469585d-44c6-4596-88bb-0a641d482ab1" providerId="ADAL" clId="{CE9E3F20-597A-4691-A0FC-93CFE9F040D1}" dt="2023-04-05T03:57:01.833" v="6186"/>
          <ac:spMkLst>
            <pc:docMk/>
            <pc:sldMk cId="0" sldId="264"/>
            <ac:spMk id="13" creationId="{73E8C432-C856-3479-1DFF-CBFC91EFD717}"/>
          </ac:spMkLst>
        </pc:spChg>
        <pc:spChg chg="add del mod">
          <ac:chgData name="Kaithlinloui Cabiles" userId="6469585d-44c6-4596-88bb-0a641d482ab1" providerId="ADAL" clId="{CE9E3F20-597A-4691-A0FC-93CFE9F040D1}" dt="2023-04-05T03:57:01.833" v="6186"/>
          <ac:spMkLst>
            <pc:docMk/>
            <pc:sldMk cId="0" sldId="264"/>
            <ac:spMk id="14" creationId="{6805A848-D689-CFFC-0FB1-E7087FE6AF68}"/>
          </ac:spMkLst>
        </pc:spChg>
        <pc:spChg chg="add del mod">
          <ac:chgData name="Kaithlinloui Cabiles" userId="6469585d-44c6-4596-88bb-0a641d482ab1" providerId="ADAL" clId="{CE9E3F20-597A-4691-A0FC-93CFE9F040D1}" dt="2023-04-05T03:58:31.147" v="6214" actId="26606"/>
          <ac:spMkLst>
            <pc:docMk/>
            <pc:sldMk cId="0" sldId="264"/>
            <ac:spMk id="17" creationId="{D50DF443-3A1F-AC1E-F442-EBF155C3954E}"/>
          </ac:spMkLst>
        </pc:spChg>
        <pc:spChg chg="add del mod">
          <ac:chgData name="Kaithlinloui Cabiles" userId="6469585d-44c6-4596-88bb-0a641d482ab1" providerId="ADAL" clId="{CE9E3F20-597A-4691-A0FC-93CFE9F040D1}" dt="2023-04-05T04:00:45.197" v="6292" actId="403"/>
          <ac:spMkLst>
            <pc:docMk/>
            <pc:sldMk cId="0" sldId="264"/>
            <ac:spMk id="19" creationId="{956AF7AC-DBD3-6498-0F75-DE6C6E4EF558}"/>
          </ac:spMkLst>
        </pc:spChg>
        <pc:spChg chg="add del mod">
          <ac:chgData name="Kaithlinloui Cabiles" userId="6469585d-44c6-4596-88bb-0a641d482ab1" providerId="ADAL" clId="{CE9E3F20-597A-4691-A0FC-93CFE9F040D1}" dt="2023-04-05T03:59:28.293" v="6241" actId="478"/>
          <ac:spMkLst>
            <pc:docMk/>
            <pc:sldMk cId="0" sldId="264"/>
            <ac:spMk id="20" creationId="{A94D30F4-1446-3C22-F2E1-963598B80873}"/>
          </ac:spMkLst>
        </pc:spChg>
        <pc:spChg chg="add del">
          <ac:chgData name="Kaithlinloui Cabiles" userId="6469585d-44c6-4596-88bb-0a641d482ab1" providerId="ADAL" clId="{CE9E3F20-597A-4691-A0FC-93CFE9F040D1}" dt="2023-04-05T04:00:19.224" v="6253" actId="22"/>
          <ac:spMkLst>
            <pc:docMk/>
            <pc:sldMk cId="0" sldId="264"/>
            <ac:spMk id="23" creationId="{57BB3123-02FA-2D9F-84CC-86285187A708}"/>
          </ac:spMkLst>
        </pc:spChg>
        <pc:spChg chg="add mod">
          <ac:chgData name="Kaithlinloui Cabiles" userId="6469585d-44c6-4596-88bb-0a641d482ab1" providerId="ADAL" clId="{CE9E3F20-597A-4691-A0FC-93CFE9F040D1}" dt="2023-04-05T04:12:40.764" v="6306" actId="1076"/>
          <ac:spMkLst>
            <pc:docMk/>
            <pc:sldMk cId="0" sldId="264"/>
            <ac:spMk id="25" creationId="{57814867-0154-BD6A-B840-8E4177E24D6D}"/>
          </ac:spMkLst>
        </pc:spChg>
        <pc:spChg chg="del">
          <ac:chgData name="Kaithlinloui Cabiles" userId="6469585d-44c6-4596-88bb-0a641d482ab1" providerId="ADAL" clId="{CE9E3F20-597A-4691-A0FC-93CFE9F040D1}" dt="2023-04-05T03:56:41.339" v="6173" actId="478"/>
          <ac:spMkLst>
            <pc:docMk/>
            <pc:sldMk cId="0" sldId="264"/>
            <ac:spMk id="865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56:42.909" v="6174" actId="478"/>
          <ac:spMkLst>
            <pc:docMk/>
            <pc:sldMk cId="0" sldId="264"/>
            <ac:spMk id="866" creationId="{00000000-0000-0000-0000-000000000000}"/>
          </ac:spMkLst>
        </pc:spChg>
        <pc:picChg chg="add del">
          <ac:chgData name="Kaithlinloui Cabiles" userId="6469585d-44c6-4596-88bb-0a641d482ab1" providerId="ADAL" clId="{CE9E3F20-597A-4691-A0FC-93CFE9F040D1}" dt="2023-04-05T03:56:56.251" v="6182"/>
          <ac:picMkLst>
            <pc:docMk/>
            <pc:sldMk cId="0" sldId="264"/>
            <ac:picMk id="9" creationId="{AF54FB04-DB20-9977-AA64-530CB8F04195}"/>
          </ac:picMkLst>
        </pc:picChg>
        <pc:picChg chg="add mod ord">
          <ac:chgData name="Kaithlinloui Cabiles" userId="6469585d-44c6-4596-88bb-0a641d482ab1" providerId="ADAL" clId="{CE9E3F20-597A-4691-A0FC-93CFE9F040D1}" dt="2023-04-05T04:14:49.613" v="6313" actId="1440"/>
          <ac:picMkLst>
            <pc:docMk/>
            <pc:sldMk cId="0" sldId="264"/>
            <ac:picMk id="28" creationId="{84952C63-5D0D-207F-E00B-CFDD7540FA3A}"/>
          </ac:picMkLst>
        </pc:picChg>
        <pc:picChg chg="add del mod">
          <ac:chgData name="Kaithlinloui Cabiles" userId="6469585d-44c6-4596-88bb-0a641d482ab1" providerId="ADAL" clId="{CE9E3F20-597A-4691-A0FC-93CFE9F040D1}" dt="2023-04-05T07:10:19.238" v="8544" actId="478"/>
          <ac:picMkLst>
            <pc:docMk/>
            <pc:sldMk cId="0" sldId="264"/>
            <ac:picMk id="29" creationId="{98C0BB43-103A-CF01-5132-EF29C93098F9}"/>
          </ac:picMkLst>
        </pc:picChg>
        <pc:picChg chg="add mod">
          <ac:chgData name="Kaithlinloui Cabiles" userId="6469585d-44c6-4596-88bb-0a641d482ab1" providerId="ADAL" clId="{CE9E3F20-597A-4691-A0FC-93CFE9F040D1}" dt="2023-04-05T07:13:41.813" v="8586" actId="1076"/>
          <ac:picMkLst>
            <pc:docMk/>
            <pc:sldMk cId="0" sldId="264"/>
            <ac:picMk id="6146" creationId="{BE6C7794-36E4-A9C8-3715-3577C4C3056E}"/>
          </ac:picMkLst>
        </pc:picChg>
        <pc:picChg chg="add mod">
          <ac:chgData name="Kaithlinloui Cabiles" userId="6469585d-44c6-4596-88bb-0a641d482ab1" providerId="ADAL" clId="{CE9E3F20-597A-4691-A0FC-93CFE9F040D1}" dt="2023-04-05T07:13:31.022" v="8583" actId="1076"/>
          <ac:picMkLst>
            <pc:docMk/>
            <pc:sldMk cId="0" sldId="264"/>
            <ac:picMk id="6148" creationId="{71B298D9-E3A9-5F58-E894-EE91C6FF3157}"/>
          </ac:picMkLst>
        </pc:picChg>
        <pc:picChg chg="add mod">
          <ac:chgData name="Kaithlinloui Cabiles" userId="6469585d-44c6-4596-88bb-0a641d482ab1" providerId="ADAL" clId="{CE9E3F20-597A-4691-A0FC-93CFE9F040D1}" dt="2023-04-05T07:13:45.254" v="8587" actId="1076"/>
          <ac:picMkLst>
            <pc:docMk/>
            <pc:sldMk cId="0" sldId="264"/>
            <ac:picMk id="6150" creationId="{AE9E1060-6F1F-9933-A93B-FB08EB51982A}"/>
          </ac:picMkLst>
        </pc:picChg>
        <pc:picChg chg="add mod">
          <ac:chgData name="Kaithlinloui Cabiles" userId="6469585d-44c6-4596-88bb-0a641d482ab1" providerId="ADAL" clId="{CE9E3F20-597A-4691-A0FC-93CFE9F040D1}" dt="2023-04-05T07:12:59.471" v="8575" actId="1076"/>
          <ac:picMkLst>
            <pc:docMk/>
            <pc:sldMk cId="0" sldId="264"/>
            <ac:picMk id="6152" creationId="{4B8B38BF-593A-65DB-176E-EBE228D269BE}"/>
          </ac:picMkLst>
        </pc:picChg>
        <pc:cxnChg chg="add del mod">
          <ac:chgData name="Kaithlinloui Cabiles" userId="6469585d-44c6-4596-88bb-0a641d482ab1" providerId="ADAL" clId="{CE9E3F20-597A-4691-A0FC-93CFE9F040D1}" dt="2023-04-05T03:56:54.930" v="6180"/>
          <ac:cxnSpMkLst>
            <pc:docMk/>
            <pc:sldMk cId="0" sldId="264"/>
            <ac:cxnSpMk id="8" creationId="{CB71B0B0-D6BD-51DB-2F99-3D6E1DBF5635}"/>
          </ac:cxnSpMkLst>
        </pc:cxnChg>
        <pc:cxnChg chg="add del mod">
          <ac:chgData name="Kaithlinloui Cabiles" userId="6469585d-44c6-4596-88bb-0a641d482ab1" providerId="ADAL" clId="{CE9E3F20-597A-4691-A0FC-93CFE9F040D1}" dt="2023-04-05T03:56:58.210" v="6184"/>
          <ac:cxnSpMkLst>
            <pc:docMk/>
            <pc:sldMk cId="0" sldId="264"/>
            <ac:cxnSpMk id="12" creationId="{7CBF4DE2-0B62-B3BB-5121-9C58ECBD6756}"/>
          </ac:cxnSpMkLst>
        </pc:cxnChg>
        <pc:cxnChg chg="add del mod">
          <ac:chgData name="Kaithlinloui Cabiles" userId="6469585d-44c6-4596-88bb-0a641d482ab1" providerId="ADAL" clId="{CE9E3F20-597A-4691-A0FC-93CFE9F040D1}" dt="2023-04-05T03:57:01.833" v="6186"/>
          <ac:cxnSpMkLst>
            <pc:docMk/>
            <pc:sldMk cId="0" sldId="264"/>
            <ac:cxnSpMk id="15" creationId="{6F1371DE-51FC-3DAC-D0CC-2F0EF8B4EF59}"/>
          </ac:cxnSpMkLst>
        </pc:cxnChg>
        <pc:cxnChg chg="add del mod">
          <ac:chgData name="Kaithlinloui Cabiles" userId="6469585d-44c6-4596-88bb-0a641d482ab1" providerId="ADAL" clId="{CE9E3F20-597A-4691-A0FC-93CFE9F040D1}" dt="2023-04-05T03:57:51.572" v="6212" actId="21"/>
          <ac:cxnSpMkLst>
            <pc:docMk/>
            <pc:sldMk cId="0" sldId="264"/>
            <ac:cxnSpMk id="16" creationId="{28A2C4CA-71C6-4C91-CFDB-52E2C7183087}"/>
          </ac:cxnSpMkLst>
        </pc:cxnChg>
        <pc:cxnChg chg="add del mod">
          <ac:chgData name="Kaithlinloui Cabiles" userId="6469585d-44c6-4596-88bb-0a641d482ab1" providerId="ADAL" clId="{CE9E3F20-597A-4691-A0FC-93CFE9F040D1}" dt="2023-04-05T03:58:35.295" v="6217"/>
          <ac:cxnSpMkLst>
            <pc:docMk/>
            <pc:sldMk cId="0" sldId="264"/>
            <ac:cxnSpMk id="18" creationId="{0BB8E055-EA21-96A9-D403-07E95C5C19A8}"/>
          </ac:cxnSpMkLst>
        </pc:cxnChg>
        <pc:cxnChg chg="add mod">
          <ac:chgData name="Kaithlinloui Cabiles" userId="6469585d-44c6-4596-88bb-0a641d482ab1" providerId="ADAL" clId="{CE9E3F20-597A-4691-A0FC-93CFE9F040D1}" dt="2023-04-05T04:31:41.169" v="6413" actId="208"/>
          <ac:cxnSpMkLst>
            <pc:docMk/>
            <pc:sldMk cId="0" sldId="264"/>
            <ac:cxnSpMk id="21" creationId="{7D1F852F-8CEA-15AD-6575-8FD432DEA0A0}"/>
          </ac:cxnSpMkLst>
        </pc:cxnChg>
      </pc:sldChg>
      <pc:sldChg chg="addSp delSp modSp mod ord modAnim">
        <pc:chgData name="Kaithlinloui Cabiles" userId="6469585d-44c6-4596-88bb-0a641d482ab1" providerId="ADAL" clId="{CE9E3F20-597A-4691-A0FC-93CFE9F040D1}" dt="2023-04-05T09:17:05.596" v="9648"/>
        <pc:sldMkLst>
          <pc:docMk/>
          <pc:sldMk cId="0" sldId="265"/>
        </pc:sldMkLst>
        <pc:spChg chg="add del">
          <ac:chgData name="Kaithlinloui Cabiles" userId="6469585d-44c6-4596-88bb-0a641d482ab1" providerId="ADAL" clId="{CE9E3F20-597A-4691-A0FC-93CFE9F040D1}" dt="2023-04-04T22:25:31.740" v="953" actId="22"/>
          <ac:spMkLst>
            <pc:docMk/>
            <pc:sldMk cId="0" sldId="265"/>
            <ac:spMk id="3" creationId="{28C8B635-F8C8-3318-9170-7153DB8FDCC7}"/>
          </ac:spMkLst>
        </pc:spChg>
        <pc:spChg chg="mod">
          <ac:chgData name="Kaithlinloui Cabiles" userId="6469585d-44c6-4596-88bb-0a641d482ab1" providerId="ADAL" clId="{CE9E3F20-597A-4691-A0FC-93CFE9F040D1}" dt="2023-04-04T22:26:51.868" v="1153" actId="1076"/>
          <ac:spMkLst>
            <pc:docMk/>
            <pc:sldMk cId="0" sldId="265"/>
            <ac:spMk id="871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4T22:27:13.274" v="1161" actId="478"/>
          <ac:spMkLst>
            <pc:docMk/>
            <pc:sldMk cId="0" sldId="265"/>
            <ac:spMk id="872" creationId="{00000000-0000-0000-0000-000000000000}"/>
          </ac:spMkLst>
        </pc:spChg>
        <pc:spChg chg="add del">
          <ac:chgData name="Kaithlinloui Cabiles" userId="6469585d-44c6-4596-88bb-0a641d482ab1" providerId="ADAL" clId="{CE9E3F20-597A-4691-A0FC-93CFE9F040D1}" dt="2023-04-04T22:27:02.823" v="1154" actId="478"/>
          <ac:spMkLst>
            <pc:docMk/>
            <pc:sldMk cId="0" sldId="265"/>
            <ac:spMk id="874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4T22:27:05.520" v="1155" actId="478"/>
          <ac:spMkLst>
            <pc:docMk/>
            <pc:sldMk cId="0" sldId="265"/>
            <ac:spMk id="875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4T22:27:10.220" v="1159" actId="478"/>
          <ac:spMkLst>
            <pc:docMk/>
            <pc:sldMk cId="0" sldId="265"/>
            <ac:spMk id="876" creationId="{00000000-0000-0000-0000-000000000000}"/>
          </ac:spMkLst>
        </pc:spChg>
        <pc:spChg chg="add del">
          <ac:chgData name="Kaithlinloui Cabiles" userId="6469585d-44c6-4596-88bb-0a641d482ab1" providerId="ADAL" clId="{CE9E3F20-597A-4691-A0FC-93CFE9F040D1}" dt="2023-04-04T22:27:11.554" v="1160" actId="478"/>
          <ac:spMkLst>
            <pc:docMk/>
            <pc:sldMk cId="0" sldId="265"/>
            <ac:spMk id="87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23:21.575" v="806" actId="20578"/>
          <ac:spMkLst>
            <pc:docMk/>
            <pc:sldMk cId="0" sldId="265"/>
            <ac:spMk id="88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2:23:50.605" v="830" actId="478"/>
          <ac:spMkLst>
            <pc:docMk/>
            <pc:sldMk cId="0" sldId="265"/>
            <ac:spMk id="891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4T22:25:55.001" v="957" actId="1076"/>
          <ac:spMkLst>
            <pc:docMk/>
            <pc:sldMk cId="0" sldId="265"/>
            <ac:spMk id="896" creationId="{00000000-0000-0000-0000-000000000000}"/>
          </ac:spMkLst>
        </pc:spChg>
        <pc:grpChg chg="add del mod">
          <ac:chgData name="Kaithlinloui Cabiles" userId="6469585d-44c6-4596-88bb-0a641d482ab1" providerId="ADAL" clId="{CE9E3F20-597A-4691-A0FC-93CFE9F040D1}" dt="2023-04-04T22:26:44.202" v="1152" actId="1038"/>
          <ac:grpSpMkLst>
            <pc:docMk/>
            <pc:sldMk cId="0" sldId="265"/>
            <ac:grpSpMk id="878" creationId="{00000000-0000-0000-0000-000000000000}"/>
          </ac:grpSpMkLst>
        </pc:grpChg>
        <pc:grpChg chg="add del">
          <ac:chgData name="Kaithlinloui Cabiles" userId="6469585d-44c6-4596-88bb-0a641d482ab1" providerId="ADAL" clId="{CE9E3F20-597A-4691-A0FC-93CFE9F040D1}" dt="2023-04-04T22:27:08.008" v="1157" actId="478"/>
          <ac:grpSpMkLst>
            <pc:docMk/>
            <pc:sldMk cId="0" sldId="265"/>
            <ac:grpSpMk id="884" creationId="{00000000-0000-0000-0000-000000000000}"/>
          </ac:grpSpMkLst>
        </pc:grpChg>
        <pc:grpChg chg="add del mod">
          <ac:chgData name="Kaithlinloui Cabiles" userId="6469585d-44c6-4596-88bb-0a641d482ab1" providerId="ADAL" clId="{CE9E3F20-597A-4691-A0FC-93CFE9F040D1}" dt="2023-04-04T22:23:47.797" v="829" actId="14100"/>
          <ac:grpSpMkLst>
            <pc:docMk/>
            <pc:sldMk cId="0" sldId="265"/>
            <ac:grpSpMk id="890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4T22:27:06.851" v="1156" actId="478"/>
          <ac:grpSpMkLst>
            <pc:docMk/>
            <pc:sldMk cId="0" sldId="265"/>
            <ac:grpSpMk id="897" creationId="{00000000-0000-0000-0000-000000000000}"/>
          </ac:grpSpMkLst>
        </pc:grpChg>
        <pc:grpChg chg="mod">
          <ac:chgData name="Kaithlinloui Cabiles" userId="6469585d-44c6-4596-88bb-0a641d482ab1" providerId="ADAL" clId="{CE9E3F20-597A-4691-A0FC-93CFE9F040D1}" dt="2023-04-05T08:55:11.616" v="9508" actId="14100"/>
          <ac:grpSpMkLst>
            <pc:docMk/>
            <pc:sldMk cId="0" sldId="265"/>
            <ac:grpSpMk id="902" creationId="{00000000-0000-0000-0000-000000000000}"/>
          </ac:grpSpMkLst>
        </pc:grpChg>
        <pc:picChg chg="add del mod">
          <ac:chgData name="Kaithlinloui Cabiles" userId="6469585d-44c6-4596-88bb-0a641d482ab1" providerId="ADAL" clId="{CE9E3F20-597A-4691-A0FC-93CFE9F040D1}" dt="2023-04-04T22:20:29.347" v="668" actId="478"/>
          <ac:picMkLst>
            <pc:docMk/>
            <pc:sldMk cId="0" sldId="265"/>
            <ac:picMk id="873" creationId="{00000000-0000-0000-0000-000000000000}"/>
          </ac:picMkLst>
        </pc:picChg>
        <pc:picChg chg="add del mod">
          <ac:chgData name="Kaithlinloui Cabiles" userId="6469585d-44c6-4596-88bb-0a641d482ab1" providerId="ADAL" clId="{CE9E3F20-597A-4691-A0FC-93CFE9F040D1}" dt="2023-04-04T22:12:10.852" v="630"/>
          <ac:picMkLst>
            <pc:docMk/>
            <pc:sldMk cId="0" sldId="265"/>
            <ac:picMk id="1026" creationId="{158835D9-5AB6-9E62-7877-3023AE608DC9}"/>
          </ac:picMkLst>
        </pc:picChg>
        <pc:picChg chg="add del">
          <ac:chgData name="Kaithlinloui Cabiles" userId="6469585d-44c6-4596-88bb-0a641d482ab1" providerId="ADAL" clId="{CE9E3F20-597A-4691-A0FC-93CFE9F040D1}" dt="2023-04-04T22:12:46.773" v="632"/>
          <ac:picMkLst>
            <pc:docMk/>
            <pc:sldMk cId="0" sldId="265"/>
            <ac:picMk id="1028" creationId="{90102F0C-0493-8CD2-51A0-5BB0624D9981}"/>
          </ac:picMkLst>
        </pc:picChg>
        <pc:picChg chg="add del">
          <ac:chgData name="Kaithlinloui Cabiles" userId="6469585d-44c6-4596-88bb-0a641d482ab1" providerId="ADAL" clId="{CE9E3F20-597A-4691-A0FC-93CFE9F040D1}" dt="2023-04-04T22:12:50.206" v="634"/>
          <ac:picMkLst>
            <pc:docMk/>
            <pc:sldMk cId="0" sldId="265"/>
            <ac:picMk id="1030" creationId="{30E4970A-ECCF-B58A-BD3A-B124CFC8C37E}"/>
          </ac:picMkLst>
        </pc:picChg>
        <pc:picChg chg="add del mod">
          <ac:chgData name="Kaithlinloui Cabiles" userId="6469585d-44c6-4596-88bb-0a641d482ab1" providerId="ADAL" clId="{CE9E3F20-597A-4691-A0FC-93CFE9F040D1}" dt="2023-04-04T22:13:17.617" v="638"/>
          <ac:picMkLst>
            <pc:docMk/>
            <pc:sldMk cId="0" sldId="265"/>
            <ac:picMk id="1032" creationId="{2FAFCC3E-7E58-6B5D-65FD-D863DC0E718D}"/>
          </ac:picMkLst>
        </pc:picChg>
        <pc:picChg chg="add del mod">
          <ac:chgData name="Kaithlinloui Cabiles" userId="6469585d-44c6-4596-88bb-0a641d482ab1" providerId="ADAL" clId="{CE9E3F20-597A-4691-A0FC-93CFE9F040D1}" dt="2023-04-04T22:16:25.533" v="644"/>
          <ac:picMkLst>
            <pc:docMk/>
            <pc:sldMk cId="0" sldId="265"/>
            <ac:picMk id="1034" creationId="{A9B2728A-9148-B2AC-CA38-8C302BD3BAF0}"/>
          </ac:picMkLst>
        </pc:picChg>
        <pc:picChg chg="add del">
          <ac:chgData name="Kaithlinloui Cabiles" userId="6469585d-44c6-4596-88bb-0a641d482ab1" providerId="ADAL" clId="{CE9E3F20-597A-4691-A0FC-93CFE9F040D1}" dt="2023-04-04T22:17:10.987" v="646"/>
          <ac:picMkLst>
            <pc:docMk/>
            <pc:sldMk cId="0" sldId="265"/>
            <ac:picMk id="1036" creationId="{89F5F9AF-8A3F-4C67-7947-767EE95AB4BF}"/>
          </ac:picMkLst>
        </pc:picChg>
        <pc:picChg chg="add del mod">
          <ac:chgData name="Kaithlinloui Cabiles" userId="6469585d-44c6-4596-88bb-0a641d482ab1" providerId="ADAL" clId="{CE9E3F20-597A-4691-A0FC-93CFE9F040D1}" dt="2023-04-04T22:17:43.775" v="650"/>
          <ac:picMkLst>
            <pc:docMk/>
            <pc:sldMk cId="0" sldId="265"/>
            <ac:picMk id="1038" creationId="{16D40AEA-06D6-BCAF-F5DA-073CB8479ADA}"/>
          </ac:picMkLst>
        </pc:picChg>
        <pc:picChg chg="add del mod">
          <ac:chgData name="Kaithlinloui Cabiles" userId="6469585d-44c6-4596-88bb-0a641d482ab1" providerId="ADAL" clId="{CE9E3F20-597A-4691-A0FC-93CFE9F040D1}" dt="2023-04-04T22:18:24.812" v="658"/>
          <ac:picMkLst>
            <pc:docMk/>
            <pc:sldMk cId="0" sldId="265"/>
            <ac:picMk id="1040" creationId="{6DE430EE-967A-55D6-8186-4B5D087C9468}"/>
          </ac:picMkLst>
        </pc:picChg>
        <pc:picChg chg="add del mod">
          <ac:chgData name="Kaithlinloui Cabiles" userId="6469585d-44c6-4596-88bb-0a641d482ab1" providerId="ADAL" clId="{CE9E3F20-597A-4691-A0FC-93CFE9F040D1}" dt="2023-04-04T22:21:37.428" v="688"/>
          <ac:picMkLst>
            <pc:docMk/>
            <pc:sldMk cId="0" sldId="265"/>
            <ac:picMk id="1042" creationId="{23709F99-672B-8868-E712-910C4198180D}"/>
          </ac:picMkLst>
        </pc:picChg>
        <pc:picChg chg="add del mod">
          <ac:chgData name="Kaithlinloui Cabiles" userId="6469585d-44c6-4596-88bb-0a641d482ab1" providerId="ADAL" clId="{CE9E3F20-597A-4691-A0FC-93CFE9F040D1}" dt="2023-04-04T22:28:00.878" v="1170" actId="478"/>
          <ac:picMkLst>
            <pc:docMk/>
            <pc:sldMk cId="0" sldId="265"/>
            <ac:picMk id="1044" creationId="{494355C4-3D4A-982A-1AF3-63413130C5E3}"/>
          </ac:picMkLst>
        </pc:picChg>
        <pc:picChg chg="add mod">
          <ac:chgData name="Kaithlinloui Cabiles" userId="6469585d-44c6-4596-88bb-0a641d482ab1" providerId="ADAL" clId="{CE9E3F20-597A-4691-A0FC-93CFE9F040D1}" dt="2023-04-04T22:28:32.699" v="1176" actId="1076"/>
          <ac:picMkLst>
            <pc:docMk/>
            <pc:sldMk cId="0" sldId="265"/>
            <ac:picMk id="1046" creationId="{D27E5630-6180-E3AA-8018-9E9B16BFE1E1}"/>
          </ac:picMkLst>
        </pc:picChg>
      </pc:sldChg>
      <pc:sldChg chg="del">
        <pc:chgData name="Kaithlinloui Cabiles" userId="6469585d-44c6-4596-88bb-0a641d482ab1" providerId="ADAL" clId="{CE9E3F20-597A-4691-A0FC-93CFE9F040D1}" dt="2023-04-05T06:46:19.675" v="8330" actId="47"/>
        <pc:sldMkLst>
          <pc:docMk/>
          <pc:sldMk cId="0" sldId="266"/>
        </pc:sldMkLst>
      </pc:sldChg>
      <pc:sldChg chg="addSp modSp del mod">
        <pc:chgData name="Kaithlinloui Cabiles" userId="6469585d-44c6-4596-88bb-0a641d482ab1" providerId="ADAL" clId="{CE9E3F20-597A-4691-A0FC-93CFE9F040D1}" dt="2023-04-05T06:46:21.433" v="8331" actId="47"/>
        <pc:sldMkLst>
          <pc:docMk/>
          <pc:sldMk cId="0" sldId="267"/>
        </pc:sldMkLst>
        <pc:spChg chg="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3" creationId="{D76144F7-0666-4087-BF93-82D9FD7BB9DF}"/>
          </ac:spMkLst>
        </pc:spChg>
        <pc:spChg chg="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4" creationId="{7C798355-61DE-B283-3498-E4F88DE88BA7}"/>
          </ac:spMkLst>
        </pc:spChg>
        <pc:spChg chg="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5" creationId="{063B3CA1-DE0A-78C6-9802-FB4B1144A96F}"/>
          </ac:spMkLst>
        </pc:spChg>
        <pc:spChg chg="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6" creationId="{00EC915C-2D90-DF8E-3B55-5502B5FBDAFB}"/>
          </ac:spMkLst>
        </pc:spChg>
        <pc:spChg chg="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7" creationId="{29348FE1-EACA-CB7E-848E-C0D251C47DEB}"/>
          </ac:spMkLst>
        </pc:spChg>
        <pc:spChg chg="add mod">
          <ac:chgData name="Kaithlinloui Cabiles" userId="6469585d-44c6-4596-88bb-0a641d482ab1" providerId="ADAL" clId="{CE9E3F20-597A-4691-A0FC-93CFE9F040D1}" dt="2023-04-05T01:23:08.524" v="4045" actId="571"/>
          <ac:spMkLst>
            <pc:docMk/>
            <pc:sldMk cId="0" sldId="267"/>
            <ac:spMk id="9" creationId="{B1D05B9C-227B-1B9D-1D9A-08FD64198D62}"/>
          </ac:spMkLst>
        </pc:spChg>
        <pc:spChg chg="mod">
          <ac:chgData name="Kaithlinloui Cabiles" userId="6469585d-44c6-4596-88bb-0a641d482ab1" providerId="ADAL" clId="{CE9E3F20-597A-4691-A0FC-93CFE9F040D1}" dt="2023-04-05T01:22:03.793" v="4035" actId="1076"/>
          <ac:spMkLst>
            <pc:docMk/>
            <pc:sldMk cId="0" sldId="267"/>
            <ac:spMk id="1074" creationId="{00000000-0000-0000-0000-000000000000}"/>
          </ac:spMkLst>
        </pc:spChg>
        <pc:grpChg chg="add mod">
          <ac:chgData name="Kaithlinloui Cabiles" userId="6469585d-44c6-4596-88bb-0a641d482ab1" providerId="ADAL" clId="{CE9E3F20-597A-4691-A0FC-93CFE9F040D1}" dt="2023-04-05T01:23:08.524" v="4045" actId="571"/>
          <ac:grpSpMkLst>
            <pc:docMk/>
            <pc:sldMk cId="0" sldId="267"/>
            <ac:grpSpMk id="2" creationId="{466AA8DF-B25D-9124-D944-0A346BFCF406}"/>
          </ac:grpSpMkLst>
        </pc:grpChg>
        <pc:grpChg chg="mod">
          <ac:chgData name="Kaithlinloui Cabiles" userId="6469585d-44c6-4596-88bb-0a641d482ab1" providerId="ADAL" clId="{CE9E3F20-597A-4691-A0FC-93CFE9F040D1}" dt="2023-04-05T01:22:45.139" v="4039" actId="1076"/>
          <ac:grpSpMkLst>
            <pc:docMk/>
            <pc:sldMk cId="0" sldId="267"/>
            <ac:grpSpMk id="1050" creationId="{00000000-0000-0000-0000-000000000000}"/>
          </ac:grpSpMkLst>
        </pc:grpChg>
        <pc:cxnChg chg="add mod">
          <ac:chgData name="Kaithlinloui Cabiles" userId="6469585d-44c6-4596-88bb-0a641d482ab1" providerId="ADAL" clId="{CE9E3F20-597A-4691-A0FC-93CFE9F040D1}" dt="2023-04-05T01:23:08.524" v="4045" actId="571"/>
          <ac:cxnSpMkLst>
            <pc:docMk/>
            <pc:sldMk cId="0" sldId="267"/>
            <ac:cxnSpMk id="8" creationId="{A00D0F57-772C-32A0-2629-F0B5F7758E54}"/>
          </ac:cxnSpMkLst>
        </pc:cxnChg>
      </pc:sldChg>
      <pc:sldChg chg="addSp delSp modSp mod ord modAnim">
        <pc:chgData name="Kaithlinloui Cabiles" userId="6469585d-44c6-4596-88bb-0a641d482ab1" providerId="ADAL" clId="{CE9E3F20-597A-4691-A0FC-93CFE9F040D1}" dt="2023-04-05T09:20:37.831" v="9666"/>
        <pc:sldMkLst>
          <pc:docMk/>
          <pc:sldMk cId="0" sldId="268"/>
        </pc:sldMkLst>
        <pc:spChg chg="add del mod">
          <ac:chgData name="Kaithlinloui Cabiles" userId="6469585d-44c6-4596-88bb-0a641d482ab1" providerId="ADAL" clId="{CE9E3F20-597A-4691-A0FC-93CFE9F040D1}" dt="2023-04-05T03:10:51.999" v="5896" actId="478"/>
          <ac:spMkLst>
            <pc:docMk/>
            <pc:sldMk cId="0" sldId="268"/>
            <ac:spMk id="3" creationId="{337C94FC-E767-5B98-582C-5AF2D7C88D62}"/>
          </ac:spMkLst>
        </pc:spChg>
        <pc:spChg chg="add del mod">
          <ac:chgData name="Kaithlinloui Cabiles" userId="6469585d-44c6-4596-88bb-0a641d482ab1" providerId="ADAL" clId="{CE9E3F20-597A-4691-A0FC-93CFE9F040D1}" dt="2023-04-05T03:10:47.659" v="5895" actId="478"/>
          <ac:spMkLst>
            <pc:docMk/>
            <pc:sldMk cId="0" sldId="268"/>
            <ac:spMk id="5" creationId="{52089759-5C65-8FCB-1A28-8F092A013964}"/>
          </ac:spMkLst>
        </pc:spChg>
        <pc:spChg chg="add del mod">
          <ac:chgData name="Kaithlinloui Cabiles" userId="6469585d-44c6-4596-88bb-0a641d482ab1" providerId="ADAL" clId="{CE9E3F20-597A-4691-A0FC-93CFE9F040D1}" dt="2023-04-05T06:53:46.290" v="8447"/>
          <ac:spMkLst>
            <pc:docMk/>
            <pc:sldMk cId="0" sldId="268"/>
            <ac:spMk id="7" creationId="{5FEB13DC-D9E6-D02F-212F-844E8F1ED641}"/>
          </ac:spMkLst>
        </pc:spChg>
        <pc:spChg chg="add del mod">
          <ac:chgData name="Kaithlinloui Cabiles" userId="6469585d-44c6-4596-88bb-0a641d482ab1" providerId="ADAL" clId="{CE9E3F20-597A-4691-A0FC-93CFE9F040D1}" dt="2023-04-05T06:53:44.878" v="8445"/>
          <ac:spMkLst>
            <pc:docMk/>
            <pc:sldMk cId="0" sldId="268"/>
            <ac:spMk id="8" creationId="{E455A5DA-687A-08CB-1D78-8979F9038764}"/>
          </ac:spMkLst>
        </pc:spChg>
        <pc:spChg chg="add del mod">
          <ac:chgData name="Kaithlinloui Cabiles" userId="6469585d-44c6-4596-88bb-0a641d482ab1" providerId="ADAL" clId="{CE9E3F20-597A-4691-A0FC-93CFE9F040D1}" dt="2023-04-05T06:53:44.040" v="8443"/>
          <ac:spMkLst>
            <pc:docMk/>
            <pc:sldMk cId="0" sldId="268"/>
            <ac:spMk id="9" creationId="{D4F630BB-B585-61F0-567C-A744DC5E94DF}"/>
          </ac:spMkLst>
        </pc:spChg>
        <pc:spChg chg="add del mod">
          <ac:chgData name="Kaithlinloui Cabiles" userId="6469585d-44c6-4596-88bb-0a641d482ab1" providerId="ADAL" clId="{CE9E3F20-597A-4691-A0FC-93CFE9F040D1}" dt="2023-04-05T06:53:43.304" v="8441"/>
          <ac:spMkLst>
            <pc:docMk/>
            <pc:sldMk cId="0" sldId="268"/>
            <ac:spMk id="10" creationId="{1142DB70-6E55-8FCC-727E-E414A798CB85}"/>
          </ac:spMkLst>
        </pc:spChg>
        <pc:spChg chg="mod">
          <ac:chgData name="Kaithlinloui Cabiles" userId="6469585d-44c6-4596-88bb-0a641d482ab1" providerId="ADAL" clId="{CE9E3F20-597A-4691-A0FC-93CFE9F040D1}" dt="2023-04-05T07:48:27.887" v="8640" actId="14100"/>
          <ac:spMkLst>
            <pc:docMk/>
            <pc:sldMk cId="0" sldId="268"/>
            <ac:spMk id="1079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04:03.008" v="5707" actId="478"/>
          <ac:spMkLst>
            <pc:docMk/>
            <pc:sldMk cId="0" sldId="268"/>
            <ac:spMk id="1080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04:03.008" v="5707" actId="478"/>
          <ac:spMkLst>
            <pc:docMk/>
            <pc:sldMk cId="0" sldId="268"/>
            <ac:spMk id="1081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04:03.008" v="5707" actId="478"/>
          <ac:spMkLst>
            <pc:docMk/>
            <pc:sldMk cId="0" sldId="268"/>
            <ac:spMk id="1082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04:03.008" v="5707" actId="478"/>
          <ac:spMkLst>
            <pc:docMk/>
            <pc:sldMk cId="0" sldId="268"/>
            <ac:spMk id="1083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3:04:03.008" v="5707" actId="478"/>
          <ac:spMkLst>
            <pc:docMk/>
            <pc:sldMk cId="0" sldId="268"/>
            <ac:spMk id="108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8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8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87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88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89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0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1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2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3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7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8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09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7:48:36.288" v="8642" actId="1076"/>
          <ac:spMkLst>
            <pc:docMk/>
            <pc:sldMk cId="0" sldId="268"/>
            <ac:spMk id="110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3:04:32.790" v="5743" actId="478"/>
          <ac:spMkLst>
            <pc:docMk/>
            <pc:sldMk cId="0" sldId="268"/>
            <ac:spMk id="1107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108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109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1:27:45.157" v="4173" actId="478"/>
          <ac:spMkLst>
            <pc:docMk/>
            <pc:sldMk cId="0" sldId="268"/>
            <ac:spMk id="1110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48.438" v="4174" actId="478"/>
          <ac:spMkLst>
            <pc:docMk/>
            <pc:sldMk cId="0" sldId="268"/>
            <ac:spMk id="1111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112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7:35.113" v="4171" actId="478"/>
          <ac:spMkLst>
            <pc:docMk/>
            <pc:sldMk cId="0" sldId="268"/>
            <ac:spMk id="1113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28:45.942" v="4177" actId="478"/>
          <ac:spMkLst>
            <pc:docMk/>
            <pc:sldMk cId="0" sldId="268"/>
            <ac:spMk id="1118" creationId="{00000000-0000-0000-0000-000000000000}"/>
          </ac:spMkLst>
        </pc:spChg>
        <pc:grpChg chg="del">
          <ac:chgData name="Kaithlinloui Cabiles" userId="6469585d-44c6-4596-88bb-0a641d482ab1" providerId="ADAL" clId="{CE9E3F20-597A-4691-A0FC-93CFE9F040D1}" dt="2023-04-05T01:28:32.820" v="4175" actId="478"/>
          <ac:grpSpMkLst>
            <pc:docMk/>
            <pc:sldMk cId="0" sldId="268"/>
            <ac:grpSpMk id="1100" creationId="{00000000-0000-0000-0000-000000000000}"/>
          </ac:grpSpMkLst>
        </pc:grpChg>
        <pc:picChg chg="add mod">
          <ac:chgData name="Kaithlinloui Cabiles" userId="6469585d-44c6-4596-88bb-0a641d482ab1" providerId="ADAL" clId="{CE9E3F20-597A-4691-A0FC-93CFE9F040D1}" dt="2023-04-05T07:48:56.953" v="8646" actId="1076"/>
          <ac:picMkLst>
            <pc:docMk/>
            <pc:sldMk cId="0" sldId="268"/>
            <ac:picMk id="6" creationId="{C9191F32-0A76-D26E-4441-14C5499EB0CB}"/>
          </ac:picMkLst>
        </pc:picChg>
        <pc:picChg chg="add del">
          <ac:chgData name="Kaithlinloui Cabiles" userId="6469585d-44c6-4596-88bb-0a641d482ab1" providerId="ADAL" clId="{CE9E3F20-597A-4691-A0FC-93CFE9F040D1}" dt="2023-04-05T07:32:56.815" v="8604"/>
          <ac:picMkLst>
            <pc:docMk/>
            <pc:sldMk cId="0" sldId="268"/>
            <ac:picMk id="8194" creationId="{4CBABE9E-EFF3-4BA1-1663-0F48EC50E3FA}"/>
          </ac:picMkLst>
        </pc:picChg>
        <pc:picChg chg="add del mod">
          <ac:chgData name="Kaithlinloui Cabiles" userId="6469585d-44c6-4596-88bb-0a641d482ab1" providerId="ADAL" clId="{CE9E3F20-597A-4691-A0FC-93CFE9F040D1}" dt="2023-04-05T07:44:43.359" v="8610" actId="478"/>
          <ac:picMkLst>
            <pc:docMk/>
            <pc:sldMk cId="0" sldId="268"/>
            <ac:picMk id="8196" creationId="{303E0255-49E1-CF42-879C-E69D94E6F2F1}"/>
          </ac:picMkLst>
        </pc:picChg>
        <pc:picChg chg="add del mod">
          <ac:chgData name="Kaithlinloui Cabiles" userId="6469585d-44c6-4596-88bb-0a641d482ab1" providerId="ADAL" clId="{CE9E3F20-597A-4691-A0FC-93CFE9F040D1}" dt="2023-04-05T07:45:13.172" v="8617" actId="478"/>
          <ac:picMkLst>
            <pc:docMk/>
            <pc:sldMk cId="0" sldId="268"/>
            <ac:picMk id="8198" creationId="{9F30DC28-55D9-3856-AE16-D3643A236804}"/>
          </ac:picMkLst>
        </pc:picChg>
        <pc:picChg chg="add mod">
          <ac:chgData name="Kaithlinloui Cabiles" userId="6469585d-44c6-4596-88bb-0a641d482ab1" providerId="ADAL" clId="{CE9E3F20-597A-4691-A0FC-93CFE9F040D1}" dt="2023-04-05T07:48:46.035" v="8645" actId="1076"/>
          <ac:picMkLst>
            <pc:docMk/>
            <pc:sldMk cId="0" sldId="268"/>
            <ac:picMk id="8200" creationId="{857D64F0-DE3A-2F78-EBE8-421B990D45CC}"/>
          </ac:picMkLst>
        </pc:picChg>
        <pc:cxnChg chg="del mod">
          <ac:chgData name="Kaithlinloui Cabiles" userId="6469585d-44c6-4596-88bb-0a641d482ab1" providerId="ADAL" clId="{CE9E3F20-597A-4691-A0FC-93CFE9F040D1}" dt="2023-04-05T03:04:03.008" v="5707" actId="478"/>
          <ac:cxnSpMkLst>
            <pc:docMk/>
            <pc:sldMk cId="0" sldId="268"/>
            <ac:cxnSpMk id="1114" creationId="{00000000-0000-0000-0000-000000000000}"/>
          </ac:cxnSpMkLst>
        </pc:cxnChg>
        <pc:cxnChg chg="del">
          <ac:chgData name="Kaithlinloui Cabiles" userId="6469585d-44c6-4596-88bb-0a641d482ab1" providerId="ADAL" clId="{CE9E3F20-597A-4691-A0FC-93CFE9F040D1}" dt="2023-04-05T01:27:35.113" v="4171" actId="478"/>
          <ac:cxnSpMkLst>
            <pc:docMk/>
            <pc:sldMk cId="0" sldId="268"/>
            <ac:cxnSpMk id="1115" creationId="{00000000-0000-0000-0000-000000000000}"/>
          </ac:cxnSpMkLst>
        </pc:cxnChg>
        <pc:cxnChg chg="del">
          <ac:chgData name="Kaithlinloui Cabiles" userId="6469585d-44c6-4596-88bb-0a641d482ab1" providerId="ADAL" clId="{CE9E3F20-597A-4691-A0FC-93CFE9F040D1}" dt="2023-04-05T01:27:35.113" v="4171" actId="478"/>
          <ac:cxnSpMkLst>
            <pc:docMk/>
            <pc:sldMk cId="0" sldId="268"/>
            <ac:cxnSpMk id="1116" creationId="{00000000-0000-0000-0000-000000000000}"/>
          </ac:cxnSpMkLst>
        </pc:cxnChg>
        <pc:cxnChg chg="del">
          <ac:chgData name="Kaithlinloui Cabiles" userId="6469585d-44c6-4596-88bb-0a641d482ab1" providerId="ADAL" clId="{CE9E3F20-597A-4691-A0FC-93CFE9F040D1}" dt="2023-04-05T01:27:35.113" v="4171" actId="478"/>
          <ac:cxnSpMkLst>
            <pc:docMk/>
            <pc:sldMk cId="0" sldId="268"/>
            <ac:cxnSpMk id="1117" creationId="{00000000-0000-0000-0000-000000000000}"/>
          </ac:cxnSpMkLst>
        </pc:cxnChg>
      </pc:sldChg>
      <pc:sldChg chg="addSp delSp modSp mod ord setBg modAnim">
        <pc:chgData name="Kaithlinloui Cabiles" userId="6469585d-44c6-4596-88bb-0a641d482ab1" providerId="ADAL" clId="{CE9E3F20-597A-4691-A0FC-93CFE9F040D1}" dt="2023-04-05T09:21:59.932" v="9680"/>
        <pc:sldMkLst>
          <pc:docMk/>
          <pc:sldMk cId="0" sldId="269"/>
        </pc:sldMkLst>
        <pc:spChg chg="add del mod">
          <ac:chgData name="Kaithlinloui Cabiles" userId="6469585d-44c6-4596-88bb-0a641d482ab1" providerId="ADAL" clId="{CE9E3F20-597A-4691-A0FC-93CFE9F040D1}" dt="2023-04-05T02:38:56.266" v="5298" actId="478"/>
          <ac:spMkLst>
            <pc:docMk/>
            <pc:sldMk cId="0" sldId="269"/>
            <ac:spMk id="4" creationId="{9A6BFBA8-D33E-878F-9DBE-1D8309124C98}"/>
          </ac:spMkLst>
        </pc:spChg>
        <pc:spChg chg="add del">
          <ac:chgData name="Kaithlinloui Cabiles" userId="6469585d-44c6-4596-88bb-0a641d482ab1" providerId="ADAL" clId="{CE9E3F20-597A-4691-A0FC-93CFE9F040D1}" dt="2023-04-05T02:39:01.902" v="5302" actId="22"/>
          <ac:spMkLst>
            <pc:docMk/>
            <pc:sldMk cId="0" sldId="269"/>
            <ac:spMk id="6" creationId="{7C06A7A4-F18F-34B6-BCD2-B8AEF0B257D0}"/>
          </ac:spMkLst>
        </pc:spChg>
        <pc:spChg chg="add del mod">
          <ac:chgData name="Kaithlinloui Cabiles" userId="6469585d-44c6-4596-88bb-0a641d482ab1" providerId="ADAL" clId="{CE9E3F20-597A-4691-A0FC-93CFE9F040D1}" dt="2023-04-05T02:42:33.043" v="5361" actId="478"/>
          <ac:spMkLst>
            <pc:docMk/>
            <pc:sldMk cId="0" sldId="269"/>
            <ac:spMk id="8" creationId="{8426939B-E0EF-DA91-908B-4EE5E04F0044}"/>
          </ac:spMkLst>
        </pc:spChg>
        <pc:spChg chg="mod">
          <ac:chgData name="Kaithlinloui Cabiles" userId="6469585d-44c6-4596-88bb-0a641d482ab1" providerId="ADAL" clId="{CE9E3F20-597A-4691-A0FC-93CFE9F040D1}" dt="2023-04-05T02:42:20.300" v="5354" actId="20577"/>
          <ac:spMkLst>
            <pc:docMk/>
            <pc:sldMk cId="0" sldId="269"/>
            <ac:spMk id="10" creationId="{7BDF0687-50C5-CA37-A8A7-3BD582F94255}"/>
          </ac:spMkLst>
        </pc:spChg>
        <pc:spChg chg="mod">
          <ac:chgData name="Kaithlinloui Cabiles" userId="6469585d-44c6-4596-88bb-0a641d482ab1" providerId="ADAL" clId="{CE9E3F20-597A-4691-A0FC-93CFE9F040D1}" dt="2023-04-05T02:39:30.977" v="5307"/>
          <ac:spMkLst>
            <pc:docMk/>
            <pc:sldMk cId="0" sldId="269"/>
            <ac:spMk id="13" creationId="{E6E0E691-7B7B-6CA1-4307-3F3EC64EAF5A}"/>
          </ac:spMkLst>
        </pc:spChg>
        <pc:spChg chg="mod">
          <ac:chgData name="Kaithlinloui Cabiles" userId="6469585d-44c6-4596-88bb-0a641d482ab1" providerId="ADAL" clId="{CE9E3F20-597A-4691-A0FC-93CFE9F040D1}" dt="2023-04-05T02:39:30.977" v="5307"/>
          <ac:spMkLst>
            <pc:docMk/>
            <pc:sldMk cId="0" sldId="269"/>
            <ac:spMk id="14" creationId="{49ED3430-9F73-946B-145E-6EBF6AEF5D8E}"/>
          </ac:spMkLst>
        </pc:spChg>
        <pc:spChg chg="mod">
          <ac:chgData name="Kaithlinloui Cabiles" userId="6469585d-44c6-4596-88bb-0a641d482ab1" providerId="ADAL" clId="{CE9E3F20-597A-4691-A0FC-93CFE9F040D1}" dt="2023-04-05T02:39:30.977" v="5307"/>
          <ac:spMkLst>
            <pc:docMk/>
            <pc:sldMk cId="0" sldId="269"/>
            <ac:spMk id="15" creationId="{08FF7A63-A5F0-E5FC-672F-69BF9065AF62}"/>
          </ac:spMkLst>
        </pc:spChg>
        <pc:spChg chg="mod">
          <ac:chgData name="Kaithlinloui Cabiles" userId="6469585d-44c6-4596-88bb-0a641d482ab1" providerId="ADAL" clId="{CE9E3F20-597A-4691-A0FC-93CFE9F040D1}" dt="2023-04-05T02:39:30.977" v="5307"/>
          <ac:spMkLst>
            <pc:docMk/>
            <pc:sldMk cId="0" sldId="269"/>
            <ac:spMk id="16" creationId="{86ADD0C8-FE2E-13CA-D6D9-E03E9939D9C2}"/>
          </ac:spMkLst>
        </pc:spChg>
        <pc:spChg chg="add del">
          <ac:chgData name="Kaithlinloui Cabiles" userId="6469585d-44c6-4596-88bb-0a641d482ab1" providerId="ADAL" clId="{CE9E3F20-597A-4691-A0FC-93CFE9F040D1}" dt="2023-04-05T02:45:01.356" v="5471" actId="22"/>
          <ac:spMkLst>
            <pc:docMk/>
            <pc:sldMk cId="0" sldId="269"/>
            <ac:spMk id="20" creationId="{EBDD3F06-A29E-33E9-16C8-F9D8C810DAC8}"/>
          </ac:spMkLst>
        </pc:spChg>
        <pc:spChg chg="add del mod">
          <ac:chgData name="Kaithlinloui Cabiles" userId="6469585d-44c6-4596-88bb-0a641d482ab1" providerId="ADAL" clId="{CE9E3F20-597A-4691-A0FC-93CFE9F040D1}" dt="2023-04-05T02:45:05.193" v="5475" actId="22"/>
          <ac:spMkLst>
            <pc:docMk/>
            <pc:sldMk cId="0" sldId="269"/>
            <ac:spMk id="22" creationId="{64203175-73FC-4C15-874B-514CF6414840}"/>
          </ac:spMkLst>
        </pc:spChg>
        <pc:spChg chg="add del">
          <ac:chgData name="Kaithlinloui Cabiles" userId="6469585d-44c6-4596-88bb-0a641d482ab1" providerId="ADAL" clId="{CE9E3F20-597A-4691-A0FC-93CFE9F040D1}" dt="2023-04-05T02:45:36.709" v="5483" actId="22"/>
          <ac:spMkLst>
            <pc:docMk/>
            <pc:sldMk cId="0" sldId="269"/>
            <ac:spMk id="24" creationId="{EB630C8E-210A-A9BC-4907-844D9B90B79D}"/>
          </ac:spMkLst>
        </pc:spChg>
        <pc:spChg chg="add mod">
          <ac:chgData name="Kaithlinloui Cabiles" userId="6469585d-44c6-4596-88bb-0a641d482ab1" providerId="ADAL" clId="{CE9E3F20-597A-4691-A0FC-93CFE9F040D1}" dt="2023-04-05T03:31:07.863" v="6160" actId="1037"/>
          <ac:spMkLst>
            <pc:docMk/>
            <pc:sldMk cId="0" sldId="269"/>
            <ac:spMk id="26" creationId="{AF930645-CBA5-6C08-B38D-9A0C28F9B8BB}"/>
          </ac:spMkLst>
        </pc:spChg>
        <pc:spChg chg="add del mod">
          <ac:chgData name="Kaithlinloui Cabiles" userId="6469585d-44c6-4596-88bb-0a641d482ab1" providerId="ADAL" clId="{CE9E3F20-597A-4691-A0FC-93CFE9F040D1}" dt="2023-04-05T03:00:19.344" v="5704" actId="478"/>
          <ac:spMkLst>
            <pc:docMk/>
            <pc:sldMk cId="0" sldId="269"/>
            <ac:spMk id="27" creationId="{C550314F-90A6-7F85-3E61-65033057B4B7}"/>
          </ac:spMkLst>
        </pc:spChg>
        <pc:spChg chg="add del">
          <ac:chgData name="Kaithlinloui Cabiles" userId="6469585d-44c6-4596-88bb-0a641d482ab1" providerId="ADAL" clId="{CE9E3F20-597A-4691-A0FC-93CFE9F040D1}" dt="2023-04-05T03:20:02.182" v="5949" actId="22"/>
          <ac:spMkLst>
            <pc:docMk/>
            <pc:sldMk cId="0" sldId="269"/>
            <ac:spMk id="29" creationId="{AAFE9D95-5A92-59DA-A089-9775FDF59DDD}"/>
          </ac:spMkLst>
        </pc:spChg>
        <pc:spChg chg="add del">
          <ac:chgData name="Kaithlinloui Cabiles" userId="6469585d-44c6-4596-88bb-0a641d482ab1" providerId="ADAL" clId="{CE9E3F20-597A-4691-A0FC-93CFE9F040D1}" dt="2023-04-05T03:20:24.186" v="5953" actId="22"/>
          <ac:spMkLst>
            <pc:docMk/>
            <pc:sldMk cId="0" sldId="269"/>
            <ac:spMk id="31" creationId="{5C166BE7-5462-E65D-609A-A90BFEDEBB2E}"/>
          </ac:spMkLst>
        </pc:spChg>
        <pc:spChg chg="add mod">
          <ac:chgData name="Kaithlinloui Cabiles" userId="6469585d-44c6-4596-88bb-0a641d482ab1" providerId="ADAL" clId="{CE9E3F20-597A-4691-A0FC-93CFE9F040D1}" dt="2023-04-05T07:17:42.694" v="8588" actId="1076"/>
          <ac:spMkLst>
            <pc:docMk/>
            <pc:sldMk cId="0" sldId="269"/>
            <ac:spMk id="33" creationId="{AC22E939-3B3F-2A4B-A77C-C4F4A8CED894}"/>
          </ac:spMkLst>
        </pc:spChg>
        <pc:spChg chg="add del">
          <ac:chgData name="Kaithlinloui Cabiles" userId="6469585d-44c6-4596-88bb-0a641d482ab1" providerId="ADAL" clId="{CE9E3F20-597A-4691-A0FC-93CFE9F040D1}" dt="2023-04-05T03:26:31.981" v="6130" actId="22"/>
          <ac:spMkLst>
            <pc:docMk/>
            <pc:sldMk cId="0" sldId="269"/>
            <ac:spMk id="36" creationId="{5A4872C1-F42A-67D6-93E7-A248A945C5E2}"/>
          </ac:spMkLst>
        </pc:spChg>
        <pc:spChg chg="add del mod">
          <ac:chgData name="Kaithlinloui Cabiles" userId="6469585d-44c6-4596-88bb-0a641d482ab1" providerId="ADAL" clId="{CE9E3F20-597A-4691-A0FC-93CFE9F040D1}" dt="2023-04-05T03:26:39.610" v="6133" actId="478"/>
          <ac:spMkLst>
            <pc:docMk/>
            <pc:sldMk cId="0" sldId="269"/>
            <ac:spMk id="38" creationId="{E2704155-B63B-5D78-CB98-99A6F3459BDD}"/>
          </ac:spMkLst>
        </pc:spChg>
        <pc:spChg chg="del">
          <ac:chgData name="Kaithlinloui Cabiles" userId="6469585d-44c6-4596-88bb-0a641d482ab1" providerId="ADAL" clId="{CE9E3F20-597A-4691-A0FC-93CFE9F040D1}" dt="2023-04-05T02:38:53.412" v="5297" actId="478"/>
          <ac:spMkLst>
            <pc:docMk/>
            <pc:sldMk cId="0" sldId="269"/>
            <ac:spMk id="112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3:48:55.390" v="6170" actId="207"/>
          <ac:spMkLst>
            <pc:docMk/>
            <pc:sldMk cId="0" sldId="269"/>
            <ac:spMk id="112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34:57.270" v="5282" actId="1076"/>
          <ac:spMkLst>
            <pc:docMk/>
            <pc:sldMk cId="0" sldId="269"/>
            <ac:spMk id="1125" creationId="{00000000-0000-0000-0000-000000000000}"/>
          </ac:spMkLst>
        </pc:spChg>
        <pc:grpChg chg="add del mod">
          <ac:chgData name="Kaithlinloui Cabiles" userId="6469585d-44c6-4596-88bb-0a641d482ab1" providerId="ADAL" clId="{CE9E3F20-597A-4691-A0FC-93CFE9F040D1}" dt="2023-04-05T02:42:22.575" v="5358"/>
          <ac:grpSpMkLst>
            <pc:docMk/>
            <pc:sldMk cId="0" sldId="269"/>
            <ac:grpSpMk id="9" creationId="{4817714C-F854-A8AB-2021-CC09F19DD085}"/>
          </ac:grpSpMkLst>
        </pc:grpChg>
        <pc:grpChg chg="mod">
          <ac:chgData name="Kaithlinloui Cabiles" userId="6469585d-44c6-4596-88bb-0a641d482ab1" providerId="ADAL" clId="{CE9E3F20-597A-4691-A0FC-93CFE9F040D1}" dt="2023-04-05T02:39:30.977" v="5307"/>
          <ac:grpSpMkLst>
            <pc:docMk/>
            <pc:sldMk cId="0" sldId="269"/>
            <ac:grpSpMk id="11" creationId="{8E13065D-695A-B3DE-77CA-9C31ADE09D3F}"/>
          </ac:grpSpMkLst>
        </pc:grpChg>
        <pc:grpChg chg="mod">
          <ac:chgData name="Kaithlinloui Cabiles" userId="6469585d-44c6-4596-88bb-0a641d482ab1" providerId="ADAL" clId="{CE9E3F20-597A-4691-A0FC-93CFE9F040D1}" dt="2023-04-05T02:39:30.977" v="5307"/>
          <ac:grpSpMkLst>
            <pc:docMk/>
            <pc:sldMk cId="0" sldId="269"/>
            <ac:grpSpMk id="12" creationId="{E63B1B69-E1AA-61F6-006F-7DAC16A58A2C}"/>
          </ac:grpSpMkLst>
        </pc:grpChg>
        <pc:picChg chg="add del mod ord">
          <ac:chgData name="Kaithlinloui Cabiles" userId="6469585d-44c6-4596-88bb-0a641d482ab1" providerId="ADAL" clId="{CE9E3F20-597A-4691-A0FC-93CFE9F040D1}" dt="2023-04-05T02:36:33.979" v="5291" actId="478"/>
          <ac:picMkLst>
            <pc:docMk/>
            <pc:sldMk cId="0" sldId="269"/>
            <ac:picMk id="2" creationId="{E42E19EC-2203-44C5-71F4-0B13E150D2F1}"/>
          </ac:picMkLst>
        </pc:picChg>
        <pc:picChg chg="add del mod">
          <ac:chgData name="Kaithlinloui Cabiles" userId="6469585d-44c6-4596-88bb-0a641d482ab1" providerId="ADAL" clId="{CE9E3F20-597A-4691-A0FC-93CFE9F040D1}" dt="2023-04-05T03:15:55.344" v="5941" actId="478"/>
          <ac:picMkLst>
            <pc:docMk/>
            <pc:sldMk cId="0" sldId="269"/>
            <ac:picMk id="18" creationId="{F20EEF96-5FC0-939A-6701-67B37358397A}"/>
          </ac:picMkLst>
        </pc:picChg>
        <pc:picChg chg="add del mod">
          <ac:chgData name="Kaithlinloui Cabiles" userId="6469585d-44c6-4596-88bb-0a641d482ab1" providerId="ADAL" clId="{CE9E3F20-597A-4691-A0FC-93CFE9F040D1}" dt="2023-04-05T03:24:35.240" v="6079" actId="478"/>
          <ac:picMkLst>
            <pc:docMk/>
            <pc:sldMk cId="0" sldId="269"/>
            <ac:picMk id="34" creationId="{88413AA3-BD25-BEA7-F7D4-22B7413E8455}"/>
          </ac:picMkLst>
        </pc:picChg>
        <pc:picChg chg="add del mod">
          <ac:chgData name="Kaithlinloui Cabiles" userId="6469585d-44c6-4596-88bb-0a641d482ab1" providerId="ADAL" clId="{CE9E3F20-597A-4691-A0FC-93CFE9F040D1}" dt="2023-04-05T07:17:52.505" v="8592" actId="478"/>
          <ac:picMkLst>
            <pc:docMk/>
            <pc:sldMk cId="0" sldId="269"/>
            <ac:picMk id="7170" creationId="{F3ECB404-EE07-2845-D3DC-AC5CDB0B8A5E}"/>
          </ac:picMkLst>
        </pc:picChg>
        <pc:picChg chg="add mod">
          <ac:chgData name="Kaithlinloui Cabiles" userId="6469585d-44c6-4596-88bb-0a641d482ab1" providerId="ADAL" clId="{CE9E3F20-597A-4691-A0FC-93CFE9F040D1}" dt="2023-04-05T09:21:24.004" v="9671" actId="1076"/>
          <ac:picMkLst>
            <pc:docMk/>
            <pc:sldMk cId="0" sldId="269"/>
            <ac:picMk id="7172" creationId="{82860094-42DA-8303-DCD8-F0A4BAA27609}"/>
          </ac:picMkLst>
        </pc:picChg>
      </pc:sldChg>
      <pc:sldChg chg="modSp del mod ord modNotes">
        <pc:chgData name="Kaithlinloui Cabiles" userId="6469585d-44c6-4596-88bb-0a641d482ab1" providerId="ADAL" clId="{CE9E3F20-597A-4691-A0FC-93CFE9F040D1}" dt="2023-04-05T06:46:14.940" v="8328" actId="2696"/>
        <pc:sldMkLst>
          <pc:docMk/>
          <pc:sldMk cId="0" sldId="270"/>
        </pc:sldMkLst>
        <pc:spChg chg="mod">
          <ac:chgData name="Kaithlinloui Cabiles" userId="6469585d-44c6-4596-88bb-0a641d482ab1" providerId="ADAL" clId="{CE9E3F20-597A-4691-A0FC-93CFE9F040D1}" dt="2023-04-04T23:45:51.686" v="2808" actId="20577"/>
          <ac:spMkLst>
            <pc:docMk/>
            <pc:sldMk cId="0" sldId="270"/>
            <ac:spMk id="113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53:50.216" v="1878" actId="20577"/>
          <ac:spMkLst>
            <pc:docMk/>
            <pc:sldMk cId="0" sldId="270"/>
            <ac:spMk id="1135" creationId="{00000000-0000-0000-0000-000000000000}"/>
          </ac:spMkLst>
        </pc:spChg>
      </pc:sldChg>
      <pc:sldChg chg="del">
        <pc:chgData name="Kaithlinloui Cabiles" userId="6469585d-44c6-4596-88bb-0a641d482ab1" providerId="ADAL" clId="{CE9E3F20-597A-4691-A0FC-93CFE9F040D1}" dt="2023-04-05T06:46:22.073" v="8332" actId="47"/>
        <pc:sldMkLst>
          <pc:docMk/>
          <pc:sldMk cId="0" sldId="271"/>
        </pc:sldMkLst>
      </pc:sldChg>
      <pc:sldChg chg="addSp delSp modSp mod ord modAnim">
        <pc:chgData name="Kaithlinloui Cabiles" userId="6469585d-44c6-4596-88bb-0a641d482ab1" providerId="ADAL" clId="{CE9E3F20-597A-4691-A0FC-93CFE9F040D1}" dt="2023-04-05T09:16:25.061" v="9646"/>
        <pc:sldMkLst>
          <pc:docMk/>
          <pc:sldMk cId="0" sldId="272"/>
        </pc:sldMkLst>
        <pc:spChg chg="add del mod">
          <ac:chgData name="Kaithlinloui Cabiles" userId="6469585d-44c6-4596-88bb-0a641d482ab1" providerId="ADAL" clId="{CE9E3F20-597A-4691-A0FC-93CFE9F040D1}" dt="2023-04-04T22:34:03.732" v="1210" actId="478"/>
          <ac:spMkLst>
            <pc:docMk/>
            <pc:sldMk cId="0" sldId="272"/>
            <ac:spMk id="4" creationId="{C46B98A0-5657-6381-992D-6779CCFC666B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35" creationId="{CEE4A25B-728C-2854-43B8-A89D170BEAF3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36" creationId="{F0A991DA-6961-D4B5-2202-BE3D0E6ED33B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37" creationId="{92D1EE4B-104B-10DF-C192-B4B89190E566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38" creationId="{6A6A5C06-B91B-1A39-F86E-F69154882C3D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39" creationId="{CF7171F1-69D1-7EA7-D5D3-A507AC37049E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0" creationId="{3C4D7C65-0B5D-C90E-D5B0-B7D6F02A51E5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1" creationId="{FA640D8E-871A-8EC0-EE55-241BC16A34DA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2" creationId="{15A11ED8-867D-CF6B-E442-6D677E5FF49D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3" creationId="{10881E87-1138-5CBD-0C0F-86FC68D40021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4" creationId="{79467F04-1F24-5A3F-D278-32397BADF333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5" creationId="{797BB850-B9C2-F509-6FC6-C3572059AB49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6" creationId="{A1CF4A47-27E7-A276-3047-AF535C9F1014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7" creationId="{7C3E0994-1D57-1A46-9111-30D496A2685F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8" creationId="{5AFA838D-C25F-2A4A-E7D3-FD09DD3DA504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49" creationId="{B28C5F5D-99F6-4746-B742-47D459E7ABA0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0" creationId="{A42A6F89-FFD2-2E35-C3F8-4563687CB70E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1" creationId="{7CEF7838-4174-076E-A91C-F75329988A3B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2" creationId="{BE476FFD-17C8-E7EA-4A82-787915C21C42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3" creationId="{D2F3D276-04BB-20CE-4A1E-E9C2A3B91BAF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4" creationId="{959D536F-638D-57DA-98EB-765061F7793A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5" creationId="{B14806FF-486F-D95E-A267-913E7DEBDDFA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6" creationId="{2B3D9E4B-F173-04B7-F73C-478EC00FEDF3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7" creationId="{A8AE4610-9E28-E1AD-DC2F-DE7BFAF79088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8" creationId="{5ECA1DC8-6650-2B50-136A-5A47E3D5109F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59" creationId="{91C63675-04C2-DCBE-CF92-F5C519B2463A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60" creationId="{57BE0443-7ABC-CED3-CC56-737E2327A035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61" creationId="{7B81415F-48B3-4C64-E4C4-FCCFDB7F449D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62" creationId="{1691159B-DCD9-CD50-40C1-C0CE1D4126D8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63" creationId="{99422644-B33C-17E2-A487-45E59D05CD6F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2" creationId="{4FBC5D4E-5C9F-A58D-133B-E7B1071BED52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3" creationId="{DAFE085D-D60A-FE7F-BEDA-FB44C38F37AE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4" creationId="{CB45382A-3862-4CC9-79A7-931D03AE1E88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5" creationId="{8A1A362A-E7F7-9DE5-9095-9EF46E0DE2F5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6" creationId="{ABEEE58B-9842-F797-C125-21451E8C2F74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7" creationId="{BF1BEE37-CCC6-A069-E2BE-66BF0D559C9B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8" creationId="{82C05483-EF9D-96BC-55F8-E498ADF31FD0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59" creationId="{163DC1A7-DC8F-6096-A4DF-10C8FCA9C6EF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0" creationId="{167FEBDD-AF4F-45AF-22D3-2806C95C2D82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1" creationId="{0D1B1B7B-4B86-67F8-C8B3-C507B438B362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2" creationId="{FB466DDC-8BA5-C17B-4F20-352BB9EF9CB6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3" creationId="{63FA6012-5B42-533E-2940-40C16DC04119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4" creationId="{B49CF193-654C-4E6D-407E-25CCCF8B1ED9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5" creationId="{84918FD4-5BA0-758B-4B14-377EBB7AC8F0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6" creationId="{A014B0AB-E63D-7640-0452-3BF133315F46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7" creationId="{4FE1E420-68E9-69CF-E006-2B3A66D0B4FE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8" creationId="{8B985930-04CD-8E08-397D-9B64B8B19DF6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69" creationId="{02E97B13-6FAB-98DF-2329-B7FA6DD59298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0" creationId="{D0B35FAD-37C8-57C7-A0E1-1F2A0A2E7869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1" creationId="{49916519-2BAF-2A79-9AFF-F15D9C227331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2" creationId="{FA040D03-0D88-17C7-3BCA-8BF8AD30DFD6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3" creationId="{C71BEAC0-E0FA-7BCE-9E93-935799C52D47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4" creationId="{11CA241B-54FE-2CAE-F2A4-A29DAA67F30B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5" creationId="{6E4546F7-0FD8-2794-DC6F-E6A964D12E4C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6" creationId="{326742E0-BDE1-92F8-C0DD-39AB87470FF4}"/>
          </ac:spMkLst>
        </pc:spChg>
        <pc:spChg chg="mod">
          <ac:chgData name="Kaithlinloui Cabiles" userId="6469585d-44c6-4596-88bb-0a641d482ab1" providerId="ADAL" clId="{CE9E3F20-597A-4691-A0FC-93CFE9F040D1}" dt="2023-04-05T06:16:37.845" v="7839"/>
          <ac:spMkLst>
            <pc:docMk/>
            <pc:sldMk cId="0" sldId="272"/>
            <ac:spMk id="1177" creationId="{0ECAABD7-9D7F-BA18-9C04-74CB9A2E4A65}"/>
          </ac:spMkLst>
        </pc:spChg>
        <pc:spChg chg="add del mod">
          <ac:chgData name="Kaithlinloui Cabiles" userId="6469585d-44c6-4596-88bb-0a641d482ab1" providerId="ADAL" clId="{CE9E3F20-597A-4691-A0FC-93CFE9F040D1}" dt="2023-04-04T22:34:08.658" v="1211" actId="14100"/>
          <ac:spMkLst>
            <pc:docMk/>
            <pc:sldMk cId="0" sldId="272"/>
            <ac:spMk id="118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39:58.550" v="1468" actId="1076"/>
          <ac:spMkLst>
            <pc:docMk/>
            <pc:sldMk cId="0" sldId="272"/>
            <ac:spMk id="125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39:55.193" v="1467" actId="1076"/>
          <ac:spMkLst>
            <pc:docMk/>
            <pc:sldMk cId="0" sldId="272"/>
            <ac:spMk id="126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41:41.823" v="1537" actId="1076"/>
          <ac:spMkLst>
            <pc:docMk/>
            <pc:sldMk cId="0" sldId="272"/>
            <ac:spMk id="126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42:30.568" v="1540" actId="1076"/>
          <ac:spMkLst>
            <pc:docMk/>
            <pc:sldMk cId="0" sldId="272"/>
            <ac:spMk id="126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44:07.417" v="1552" actId="1076"/>
          <ac:spMkLst>
            <pc:docMk/>
            <pc:sldMk cId="0" sldId="272"/>
            <ac:spMk id="126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39:21.134" v="1461" actId="1076"/>
          <ac:spMkLst>
            <pc:docMk/>
            <pc:sldMk cId="0" sldId="272"/>
            <ac:spMk id="126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2:35:17.120" v="1224" actId="478"/>
          <ac:spMkLst>
            <pc:docMk/>
            <pc:sldMk cId="0" sldId="272"/>
            <ac:spMk id="126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4T22:35:19.506" v="1225" actId="478"/>
          <ac:spMkLst>
            <pc:docMk/>
            <pc:sldMk cId="0" sldId="272"/>
            <ac:spMk id="1266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4T22:34:10.357" v="1212" actId="478"/>
          <ac:spMkLst>
            <pc:docMk/>
            <pc:sldMk cId="0" sldId="272"/>
            <ac:spMk id="1267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4T22:34:16.034" v="1214" actId="478"/>
          <ac:spMkLst>
            <pc:docMk/>
            <pc:sldMk cId="0" sldId="272"/>
            <ac:spMk id="1268" creationId="{00000000-0000-0000-0000-000000000000}"/>
          </ac:spMkLst>
        </pc:spChg>
        <pc:grpChg chg="add del mod">
          <ac:chgData name="Kaithlinloui Cabiles" userId="6469585d-44c6-4596-88bb-0a641d482ab1" providerId="ADAL" clId="{CE9E3F20-597A-4691-A0FC-93CFE9F040D1}" dt="2023-04-05T06:16:39.072" v="7840"/>
          <ac:grpSpMkLst>
            <pc:docMk/>
            <pc:sldMk cId="0" sldId="272"/>
            <ac:grpSpMk id="34" creationId="{8E43DC08-440C-559D-F0E7-2BA493531BE3}"/>
          </ac:grpSpMkLst>
        </pc:grpChg>
        <pc:cxnChg chg="add mod">
          <ac:chgData name="Kaithlinloui Cabiles" userId="6469585d-44c6-4596-88bb-0a641d482ab1" providerId="ADAL" clId="{CE9E3F20-597A-4691-A0FC-93CFE9F040D1}" dt="2023-04-04T22:42:09.795" v="1539" actId="14100"/>
          <ac:cxnSpMkLst>
            <pc:docMk/>
            <pc:sldMk cId="0" sldId="272"/>
            <ac:cxnSpMk id="16" creationId="{691C7983-D23D-9B33-9F37-E0CCE2C8E077}"/>
          </ac:cxnSpMkLst>
        </pc:cxnChg>
        <pc:cxnChg chg="add mod">
          <ac:chgData name="Kaithlinloui Cabiles" userId="6469585d-44c6-4596-88bb-0a641d482ab1" providerId="ADAL" clId="{CE9E3F20-597A-4691-A0FC-93CFE9F040D1}" dt="2023-04-04T22:44:00.375" v="1551" actId="14100"/>
          <ac:cxnSpMkLst>
            <pc:docMk/>
            <pc:sldMk cId="0" sldId="272"/>
            <ac:cxnSpMk id="25" creationId="{50660DB2-2421-272A-09B5-EFAD3E4D0D48}"/>
          </ac:cxnSpMkLst>
        </pc:cxnChg>
        <pc:cxnChg chg="mod">
          <ac:chgData name="Kaithlinloui Cabiles" userId="6469585d-44c6-4596-88bb-0a641d482ab1" providerId="ADAL" clId="{CE9E3F20-597A-4691-A0FC-93CFE9F040D1}" dt="2023-04-04T22:42:03.494" v="1538" actId="14100"/>
          <ac:cxnSpMkLst>
            <pc:docMk/>
            <pc:sldMk cId="0" sldId="272"/>
            <ac:cxnSpMk id="1269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4T22:34:18.460" v="1215" actId="478"/>
          <ac:cxnSpMkLst>
            <pc:docMk/>
            <pc:sldMk cId="0" sldId="272"/>
            <ac:cxnSpMk id="1270" creationId="{00000000-0000-0000-0000-000000000000}"/>
          </ac:cxnSpMkLst>
        </pc:cxnChg>
        <pc:cxnChg chg="add del mod">
          <ac:chgData name="Kaithlinloui Cabiles" userId="6469585d-44c6-4596-88bb-0a641d482ab1" providerId="ADAL" clId="{CE9E3F20-597A-4691-A0FC-93CFE9F040D1}" dt="2023-04-04T22:40:10.101" v="1470" actId="478"/>
          <ac:cxnSpMkLst>
            <pc:docMk/>
            <pc:sldMk cId="0" sldId="272"/>
            <ac:cxnSpMk id="1271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4T22:40:12.443" v="1471" actId="478"/>
          <ac:cxnSpMkLst>
            <pc:docMk/>
            <pc:sldMk cId="0" sldId="272"/>
            <ac:cxnSpMk id="1272" creationId="{00000000-0000-0000-0000-000000000000}"/>
          </ac:cxnSpMkLst>
        </pc:cxnChg>
      </pc:sldChg>
      <pc:sldChg chg="addSp delSp modSp mod ord setBg modClrScheme modAnim chgLayout">
        <pc:chgData name="Kaithlinloui Cabiles" userId="6469585d-44c6-4596-88bb-0a641d482ab1" providerId="ADAL" clId="{CE9E3F20-597A-4691-A0FC-93CFE9F040D1}" dt="2023-04-05T09:33:05.429" v="9735"/>
        <pc:sldMkLst>
          <pc:docMk/>
          <pc:sldMk cId="0" sldId="273"/>
        </pc:sldMkLst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2" creationId="{961EAA89-211C-A46C-F9F3-93638348C0C5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3" creationId="{0352D4F7-71E0-3E7E-8B37-69D063D79D24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4" creationId="{819C2073-C2E4-5780-6355-E8B5AA40EB20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5" creationId="{E2650297-CF92-1A5A-AFD5-4A0FF8122C16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6" creationId="{EBA4B57D-C7EF-F7DA-37C8-8F323AE4D017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7" creationId="{46E8B056-5C4C-9D93-EAF9-0C5058E2FB5B}"/>
          </ac:spMkLst>
        </pc:spChg>
        <pc:spChg chg="mod">
          <ac:chgData name="Kaithlinloui Cabiles" userId="6469585d-44c6-4596-88bb-0a641d482ab1" providerId="ADAL" clId="{CE9E3F20-597A-4691-A0FC-93CFE9F040D1}" dt="2023-04-05T04:43:24.795" v="6519"/>
          <ac:spMkLst>
            <pc:docMk/>
            <pc:sldMk cId="0" sldId="273"/>
            <ac:spMk id="9" creationId="{D3DF470D-5060-08B9-9F02-56BC54B7FF42}"/>
          </ac:spMkLst>
        </pc:spChg>
        <pc:spChg chg="mod">
          <ac:chgData name="Kaithlinloui Cabiles" userId="6469585d-44c6-4596-88bb-0a641d482ab1" providerId="ADAL" clId="{CE9E3F20-597A-4691-A0FC-93CFE9F040D1}" dt="2023-04-05T04:43:24.795" v="6519"/>
          <ac:spMkLst>
            <pc:docMk/>
            <pc:sldMk cId="0" sldId="273"/>
            <ac:spMk id="10" creationId="{F04113A9-4096-21D3-DA3B-AE5A283708BC}"/>
          </ac:spMkLst>
        </pc:spChg>
        <pc:spChg chg="mod">
          <ac:chgData name="Kaithlinloui Cabiles" userId="6469585d-44c6-4596-88bb-0a641d482ab1" providerId="ADAL" clId="{CE9E3F20-597A-4691-A0FC-93CFE9F040D1}" dt="2023-04-05T04:43:24.795" v="6519"/>
          <ac:spMkLst>
            <pc:docMk/>
            <pc:sldMk cId="0" sldId="273"/>
            <ac:spMk id="11" creationId="{5801DA1E-D85A-3A73-A9D7-6347974A2296}"/>
          </ac:spMkLst>
        </pc:spChg>
        <pc:spChg chg="mod">
          <ac:chgData name="Kaithlinloui Cabiles" userId="6469585d-44c6-4596-88bb-0a641d482ab1" providerId="ADAL" clId="{CE9E3F20-597A-4691-A0FC-93CFE9F040D1}" dt="2023-04-05T04:43:24.795" v="6519"/>
          <ac:spMkLst>
            <pc:docMk/>
            <pc:sldMk cId="0" sldId="273"/>
            <ac:spMk id="12" creationId="{0B5EB8B2-DF62-A026-B3DB-0A017792CCCD}"/>
          </ac:spMkLst>
        </pc:spChg>
        <pc:spChg chg="mod">
          <ac:chgData name="Kaithlinloui Cabiles" userId="6469585d-44c6-4596-88bb-0a641d482ab1" providerId="ADAL" clId="{CE9E3F20-597A-4691-A0FC-93CFE9F040D1}" dt="2023-04-05T04:43:24.795" v="6519"/>
          <ac:spMkLst>
            <pc:docMk/>
            <pc:sldMk cId="0" sldId="273"/>
            <ac:spMk id="13" creationId="{C3763CD9-2931-4F84-AED6-6DAA3DD72A97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14" creationId="{BF908DAF-DEC7-5E4D-AB5B-F2EB8D16A715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15" creationId="{ABB2F052-C7E0-7F37-6046-1CEC465D067A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16" creationId="{44F2F092-40F1-1531-B20E-9CDF30ED7AA5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17" creationId="{FF4DF751-2449-5F47-2DA3-A5AE4461F951}"/>
          </ac:spMkLst>
        </pc:spChg>
        <pc:spChg chg="add del mod">
          <ac:chgData name="Kaithlinloui Cabiles" userId="6469585d-44c6-4596-88bb-0a641d482ab1" providerId="ADAL" clId="{CE9E3F20-597A-4691-A0FC-93CFE9F040D1}" dt="2023-04-05T04:46:04.455" v="6520"/>
          <ac:spMkLst>
            <pc:docMk/>
            <pc:sldMk cId="0" sldId="273"/>
            <ac:spMk id="18" creationId="{BFD4347A-CE25-550E-B65C-0BB1F1E35DD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4" creationId="{58028890-D6D3-FB5C-3003-ABB21583DDA6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5" creationId="{B796F597-898B-5630-7EDD-58BF7413864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6" creationId="{CB0C13EC-EF76-7271-DFF1-931E5999B0A4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7" creationId="{3B3E20A3-7DBF-0F19-F1F1-9145C70CBAE0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8" creationId="{20D2615B-17E9-5174-2441-DDAFBDF4D3A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39" creationId="{F7D46E88-4E3C-093F-8CDA-A5EC1EA99ABF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0" creationId="{44D43C03-8FD7-BCDF-6F78-7EE8140D5F15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1" creationId="{C8F290DB-3866-BDD2-6126-90B798046DB2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2" creationId="{B704C655-D762-F784-BE62-3FC1AC880DA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3" creationId="{86F36DBC-7EFF-5006-B390-2A7428D42F3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4" creationId="{12E36F4B-2A9B-A783-D990-803E8B6F511B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5" creationId="{0B27E55B-29AF-7742-3F47-B10C58F58DFB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6" creationId="{0ED22805-B642-AF4A-895D-57160D9B7C94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7" creationId="{E141772B-AB90-E49F-F3D5-A2D8C3CA3BA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8" creationId="{F9935763-74B6-4FE6-3E9A-0709B74BDE6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49" creationId="{071121DD-81BD-D242-17DD-29CD578D959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0" creationId="{8950EAF5-0468-B4AB-7D2F-97E48FDDF1BA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1" creationId="{5B0C7032-C018-395B-9ED7-4AB8BC65285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2" creationId="{47BAB6A6-E7BC-EE2E-6DC6-8A3D60EE2E0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3" creationId="{05A54263-668D-15CE-CC8A-2C33D4050EF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4" creationId="{835803F3-B540-7D44-E1C4-089C57039F5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5" creationId="{00559E4F-EFC5-0234-EBDF-DED2EA2E42E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6" creationId="{C51C0B01-9685-19A3-4610-477D900883C0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7" creationId="{3E6E2EF4-DAC3-DA8D-F2C0-39C129C928C3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8" creationId="{256486BE-F45A-0E90-BAC9-2ABFAE95797A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59" creationId="{12B6DD09-E605-24E8-2117-2D52DFAA6FC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60" creationId="{6C6D14E2-144A-147B-5F46-60105763083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61" creationId="{975F440A-1254-4013-D003-9CDA9F12728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62" creationId="{C5601EFD-4A5C-EA72-27A5-3176D5E003C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63" creationId="{1EC5F8F9-7CFE-09F7-7EA1-79E45B4412E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16" creationId="{0241B0BF-7033-6E58-F40C-9CE650E75E8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17" creationId="{CBCC2A77-BA90-85F1-69A0-DD18E652D1E6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18" creationId="{52CFA228-332E-F546-E5C6-E95D446D2B1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19" creationId="{0CDD963C-3761-5FB9-917D-256BE01B3C8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0" creationId="{51A72F42-8687-2515-7DDF-4A023DD43A22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1" creationId="{DBAFCCEC-5B6F-AF7E-1338-4AD0AFA4EA5B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2" creationId="{57D7372B-49D3-E159-950B-E7C63B5F300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3" creationId="{BEFA87B8-A3BD-F750-2B8E-9B5F21EC441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4" creationId="{B404468D-002F-0331-7F2A-4D5C6549BD2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5" creationId="{9692C89A-193F-331C-929D-53FC9A530A06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6" creationId="{AE11A3A1-2D90-D558-6654-7852B8A1F0BF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7" creationId="{A3A9D721-4B1C-205A-C4D2-7EC95013B60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8" creationId="{793FE159-2E98-D814-FC47-48D0316725B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29" creationId="{8D828674-01E1-31C8-4AFE-803C6206A073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0" creationId="{F7EDB9C8-98E7-7D39-F204-1A6501EF18A6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1" creationId="{A16A0AE3-6B77-DA87-A783-F42DF01343E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2" creationId="{3756DE64-CE0A-7FAE-4927-B3EA61F78965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3" creationId="{0B5AB4ED-DE6D-7647-C08A-9E6FD9CD0460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4" creationId="{BA844C6B-F349-9E3E-BFA4-3A92FBEFA63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5" creationId="{449C9870-4DA7-D407-45DA-18D908AB81D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6" creationId="{45E7ECBC-D1F7-0B9B-528C-C43F18C37443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7" creationId="{D09D4496-73C3-5FCF-3ADE-BA32D1EC9EDA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8" creationId="{3F460102-20A5-91CB-A2D7-68875E60638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39" creationId="{C04146D3-6BD0-4AB4-E500-DD712E4F40A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0" creationId="{C3F894FD-D3C8-B35C-8D72-5122319FBDE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1" creationId="{ABB9B1A1-14F1-F106-DB1E-14973ADA89E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2" creationId="{FE90E566-11BC-2377-B5F8-9528672F5C53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3" creationId="{54F09E47-5018-4380-38B0-A0533267F539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4" creationId="{D6E16BB4-11E8-99BC-5344-40B36150134D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5" creationId="{85FBA980-C575-805B-DF9F-501084A6411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6" creationId="{EE46485A-E14B-EF64-F30D-B67D8818705F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7" creationId="{A8C89297-40C2-A3CC-F222-12EF65AB14B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8" creationId="{74429C09-54B0-7952-CEA6-2E952AF52572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49" creationId="{CF14C2BE-A8CB-04A1-25AE-9E21C2A906AC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0" creationId="{4AE4E3D6-7354-6223-E432-8331131CFB58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1" creationId="{CB718057-245A-1BE4-6B2A-16A18B089E1E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2" creationId="{DDAA3EEE-F8CC-F04C-B9A6-43FE919D1567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3" creationId="{29A83084-722C-E758-4F00-F9D49F58FE42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4" creationId="{9F807786-9EA6-9395-1771-0541E2132EE5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5" creationId="{EE573739-A927-89DB-C0C6-4BA423269C2D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6" creationId="{0D2C93F8-761B-31FC-32BD-ECCCFBFB92DA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7" creationId="{1C209D2C-0A52-6989-EFB1-1C8A2960CF31}"/>
          </ac:spMkLst>
        </pc:spChg>
        <pc:spChg chg="mod">
          <ac:chgData name="Kaithlinloui Cabiles" userId="6469585d-44c6-4596-88bb-0a641d482ab1" providerId="ADAL" clId="{CE9E3F20-597A-4691-A0FC-93CFE9F040D1}" dt="2023-04-05T06:14:53.285" v="7826"/>
          <ac:spMkLst>
            <pc:docMk/>
            <pc:sldMk cId="0" sldId="273"/>
            <ac:spMk id="1258" creationId="{8C3401EB-2F83-36DC-86BB-C6F0E488D1F2}"/>
          </ac:spMkLst>
        </pc:spChg>
        <pc:spChg chg="add del">
          <ac:chgData name="Kaithlinloui Cabiles" userId="6469585d-44c6-4596-88bb-0a641d482ab1" providerId="ADAL" clId="{CE9E3F20-597A-4691-A0FC-93CFE9F040D1}" dt="2023-04-05T07:57:16.854" v="8669" actId="22"/>
          <ac:spMkLst>
            <pc:docMk/>
            <pc:sldMk cId="0" sldId="273"/>
            <ac:spMk id="1260" creationId="{909B3657-F429-FDDF-4892-C1381EB9E9E5}"/>
          </ac:spMkLst>
        </pc:spChg>
        <pc:spChg chg="add del mod">
          <ac:chgData name="Kaithlinloui Cabiles" userId="6469585d-44c6-4596-88bb-0a641d482ab1" providerId="ADAL" clId="{CE9E3F20-597A-4691-A0FC-93CFE9F040D1}" dt="2023-04-05T07:58:57.178" v="8703" actId="478"/>
          <ac:spMkLst>
            <pc:docMk/>
            <pc:sldMk cId="0" sldId="273"/>
            <ac:spMk id="1262" creationId="{42662F07-0CFA-E9FA-0ADE-B6B0D7B70C48}"/>
          </ac:spMkLst>
        </pc:spChg>
        <pc:spChg chg="add del">
          <ac:chgData name="Kaithlinloui Cabiles" userId="6469585d-44c6-4596-88bb-0a641d482ab1" providerId="ADAL" clId="{CE9E3F20-597A-4691-A0FC-93CFE9F040D1}" dt="2023-04-05T07:59:01.903" v="8707" actId="22"/>
          <ac:spMkLst>
            <pc:docMk/>
            <pc:sldMk cId="0" sldId="273"/>
            <ac:spMk id="1264" creationId="{15739E05-253C-65AD-750D-76D8BB75832E}"/>
          </ac:spMkLst>
        </pc:spChg>
        <pc:spChg chg="add mod">
          <ac:chgData name="Kaithlinloui Cabiles" userId="6469585d-44c6-4596-88bb-0a641d482ab1" providerId="ADAL" clId="{CE9E3F20-597A-4691-A0FC-93CFE9F040D1}" dt="2023-04-05T08:00:07.196" v="8735" actId="1076"/>
          <ac:spMkLst>
            <pc:docMk/>
            <pc:sldMk cId="0" sldId="273"/>
            <ac:spMk id="1266" creationId="{6E0AC12D-EEF9-E0B9-C9EA-A2BA5476C12E}"/>
          </ac:spMkLst>
        </pc:spChg>
        <pc:spChg chg="mod">
          <ac:chgData name="Kaithlinloui Cabiles" userId="6469585d-44c6-4596-88bb-0a641d482ab1" providerId="ADAL" clId="{CE9E3F20-597A-4691-A0FC-93CFE9F040D1}" dt="2023-04-05T06:15:30.769" v="7835" actId="1076"/>
          <ac:spMkLst>
            <pc:docMk/>
            <pc:sldMk cId="0" sldId="273"/>
            <ac:spMk id="1277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5T04:55:59.330" v="6529" actId="478"/>
          <ac:spMkLst>
            <pc:docMk/>
            <pc:sldMk cId="0" sldId="273"/>
            <ac:spMk id="1279" creationId="{4C634610-B9E6-F61F-E5B2-EA0DECAB3E8C}"/>
          </ac:spMkLst>
        </pc:spChg>
        <pc:spChg chg="add del mod">
          <ac:chgData name="Kaithlinloui Cabiles" userId="6469585d-44c6-4596-88bb-0a641d482ab1" providerId="ADAL" clId="{CE9E3F20-597A-4691-A0FC-93CFE9F040D1}" dt="2023-04-05T04:55:32.677" v="6527" actId="478"/>
          <ac:spMkLst>
            <pc:docMk/>
            <pc:sldMk cId="0" sldId="273"/>
            <ac:spMk id="1282" creationId="{3D2D38E2-D483-05AB-C66D-8FB11B83CDB5}"/>
          </ac:spMkLst>
        </pc:spChg>
        <pc:grpChg chg="add del mod">
          <ac:chgData name="Kaithlinloui Cabiles" userId="6469585d-44c6-4596-88bb-0a641d482ab1" providerId="ADAL" clId="{CE9E3F20-597A-4691-A0FC-93CFE9F040D1}" dt="2023-04-05T04:46:04.455" v="6520"/>
          <ac:grpSpMkLst>
            <pc:docMk/>
            <pc:sldMk cId="0" sldId="273"/>
            <ac:grpSpMk id="8" creationId="{669E8967-8794-1D8B-72B7-E090C072692F}"/>
          </ac:grpSpMkLst>
        </pc:grpChg>
        <pc:grpChg chg="add mod">
          <ac:chgData name="Kaithlinloui Cabiles" userId="6469585d-44c6-4596-88bb-0a641d482ab1" providerId="ADAL" clId="{CE9E3F20-597A-4691-A0FC-93CFE9F040D1}" dt="2023-04-05T06:15:37.781" v="7836" actId="14100"/>
          <ac:grpSpMkLst>
            <pc:docMk/>
            <pc:sldMk cId="0" sldId="273"/>
            <ac:grpSpMk id="33" creationId="{FDF68284-FB01-5240-FA13-D9395ECD4654}"/>
          </ac:grpSpMkLst>
        </pc:grpChg>
        <pc:graphicFrameChg chg="add del mod modGraphic">
          <ac:chgData name="Kaithlinloui Cabiles" userId="6469585d-44c6-4596-88bb-0a641d482ab1" providerId="ADAL" clId="{CE9E3F20-597A-4691-A0FC-93CFE9F040D1}" dt="2023-04-05T04:49:29.602" v="6525" actId="1032"/>
          <ac:graphicFrameMkLst>
            <pc:docMk/>
            <pc:sldMk cId="0" sldId="273"/>
            <ac:graphicFrameMk id="22" creationId="{03592EF3-63D6-0304-C6F1-F5E93171170E}"/>
          </ac:graphicFrameMkLst>
        </pc:graphicFrameChg>
        <pc:picChg chg="add del mod">
          <ac:chgData name="Kaithlinloui Cabiles" userId="6469585d-44c6-4596-88bb-0a641d482ab1" providerId="ADAL" clId="{CE9E3F20-597A-4691-A0FC-93CFE9F040D1}" dt="2023-04-05T04:59:11.055" v="6541" actId="478"/>
          <ac:picMkLst>
            <pc:docMk/>
            <pc:sldMk cId="0" sldId="273"/>
            <ac:picMk id="24" creationId="{94D50BA8-88E9-1A17-CD5F-4F1CD33793B3}"/>
          </ac:picMkLst>
        </pc:picChg>
        <pc:picChg chg="add del mod">
          <ac:chgData name="Kaithlinloui Cabiles" userId="6469585d-44c6-4596-88bb-0a641d482ab1" providerId="ADAL" clId="{CE9E3F20-597A-4691-A0FC-93CFE9F040D1}" dt="2023-04-05T04:59:20.768" v="6546" actId="931"/>
          <ac:picMkLst>
            <pc:docMk/>
            <pc:sldMk cId="0" sldId="273"/>
            <ac:picMk id="26" creationId="{CE40BD64-A9BB-77D4-739E-5ACF8B26CCE9}"/>
          </ac:picMkLst>
        </pc:picChg>
        <pc:picChg chg="add del mod">
          <ac:chgData name="Kaithlinloui Cabiles" userId="6469585d-44c6-4596-88bb-0a641d482ab1" providerId="ADAL" clId="{CE9E3F20-597A-4691-A0FC-93CFE9F040D1}" dt="2023-04-05T05:03:42.930" v="6595" actId="931"/>
          <ac:picMkLst>
            <pc:docMk/>
            <pc:sldMk cId="0" sldId="273"/>
            <ac:picMk id="28" creationId="{B6324691-0BF6-0BAD-654F-9C6494A79771}"/>
          </ac:picMkLst>
        </pc:picChg>
        <pc:picChg chg="add del mod">
          <ac:chgData name="Kaithlinloui Cabiles" userId="6469585d-44c6-4596-88bb-0a641d482ab1" providerId="ADAL" clId="{CE9E3F20-597A-4691-A0FC-93CFE9F040D1}" dt="2023-04-05T05:00:54.216" v="6556" actId="931"/>
          <ac:picMkLst>
            <pc:docMk/>
            <pc:sldMk cId="0" sldId="273"/>
            <ac:picMk id="30" creationId="{18A37B9E-A1B2-7985-CF91-DF0ABBBA478E}"/>
          </ac:picMkLst>
        </pc:picChg>
        <pc:picChg chg="add mod">
          <ac:chgData name="Kaithlinloui Cabiles" userId="6469585d-44c6-4596-88bb-0a641d482ab1" providerId="ADAL" clId="{CE9E3F20-597A-4691-A0FC-93CFE9F040D1}" dt="2023-04-05T07:58:03.808" v="8698" actId="1076"/>
          <ac:picMkLst>
            <pc:docMk/>
            <pc:sldMk cId="0" sldId="273"/>
            <ac:picMk id="32" creationId="{9C13B09F-272F-459C-BD5F-24EADFF279CD}"/>
          </ac:picMkLst>
        </pc:picChg>
        <pc:picChg chg="add mod">
          <ac:chgData name="Kaithlinloui Cabiles" userId="6469585d-44c6-4596-88bb-0a641d482ab1" providerId="ADAL" clId="{CE9E3F20-597A-4691-A0FC-93CFE9F040D1}" dt="2023-04-05T07:59:30.011" v="8726" actId="1076"/>
          <ac:picMkLst>
            <pc:docMk/>
            <pc:sldMk cId="0" sldId="273"/>
            <ac:picMk id="10242" creationId="{033AC645-2226-74B1-919F-33E081414772}"/>
          </ac:picMkLst>
        </pc:picChg>
      </pc:sldChg>
      <pc:sldChg chg="addSp delSp modSp mod ord modAnim">
        <pc:chgData name="Kaithlinloui Cabiles" userId="6469585d-44c6-4596-88bb-0a641d482ab1" providerId="ADAL" clId="{CE9E3F20-597A-4691-A0FC-93CFE9F040D1}" dt="2023-04-05T09:30:28.413" v="9721"/>
        <pc:sldMkLst>
          <pc:docMk/>
          <pc:sldMk cId="0" sldId="274"/>
        </pc:sldMkLst>
        <pc:spChg chg="add del mod">
          <ac:chgData name="Kaithlinloui Cabiles" userId="6469585d-44c6-4596-88bb-0a641d482ab1" providerId="ADAL" clId="{CE9E3F20-597A-4691-A0FC-93CFE9F040D1}" dt="2023-04-05T04:33:13.620" v="6423" actId="478"/>
          <ac:spMkLst>
            <pc:docMk/>
            <pc:sldMk cId="0" sldId="274"/>
            <ac:spMk id="9" creationId="{06BFB3C1-C03C-6CCC-6E54-01524611A3C8}"/>
          </ac:spMkLst>
        </pc:spChg>
        <pc:spChg chg="add mod">
          <ac:chgData name="Kaithlinloui Cabiles" userId="6469585d-44c6-4596-88bb-0a641d482ab1" providerId="ADAL" clId="{CE9E3F20-597A-4691-A0FC-93CFE9F040D1}" dt="2023-04-05T04:40:16.399" v="6493" actId="1076"/>
          <ac:spMkLst>
            <pc:docMk/>
            <pc:sldMk cId="0" sldId="274"/>
            <ac:spMk id="13" creationId="{FC336D35-6990-B506-2A0B-476073940426}"/>
          </ac:spMkLst>
        </pc:spChg>
        <pc:spChg chg="del">
          <ac:chgData name="Kaithlinloui Cabiles" userId="6469585d-44c6-4596-88bb-0a641d482ab1" providerId="ADAL" clId="{CE9E3F20-597A-4691-A0FC-93CFE9F040D1}" dt="2023-04-05T04:33:11.377" v="6421" actId="478"/>
          <ac:spMkLst>
            <pc:docMk/>
            <pc:sldMk cId="0" sldId="274"/>
            <ac:spMk id="128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4:38:32.906" v="6484" actId="1076"/>
          <ac:spMkLst>
            <pc:docMk/>
            <pc:sldMk cId="0" sldId="274"/>
            <ac:spMk id="128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4:34:07.183" v="6445" actId="20577"/>
          <ac:spMkLst>
            <pc:docMk/>
            <pc:sldMk cId="0" sldId="274"/>
            <ac:spMk id="1287" creationId="{00000000-0000-0000-0000-000000000000}"/>
          </ac:spMkLst>
        </pc:s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296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02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08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14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24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29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34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34.800" v="6429" actId="478"/>
          <ac:grpSpMkLst>
            <pc:docMk/>
            <pc:sldMk cId="0" sldId="274"/>
            <ac:grpSpMk id="1339" creationId="{00000000-0000-0000-0000-000000000000}"/>
          </ac:grpSpMkLst>
        </pc:grpChg>
        <pc:grpChg chg="mod">
          <ac:chgData name="Kaithlinloui Cabiles" userId="6469585d-44c6-4596-88bb-0a641d482ab1" providerId="ADAL" clId="{CE9E3F20-597A-4691-A0FC-93CFE9F040D1}" dt="2023-04-05T04:38:11.748" v="6479" actId="1076"/>
          <ac:grpSpMkLst>
            <pc:docMk/>
            <pc:sldMk cId="0" sldId="274"/>
            <ac:grpSpMk id="1344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50" creationId="{00000000-0000-0000-0000-000000000000}"/>
          </ac:grpSpMkLst>
        </pc:grpChg>
        <pc:grpChg chg="mod">
          <ac:chgData name="Kaithlinloui Cabiles" userId="6469585d-44c6-4596-88bb-0a641d482ab1" providerId="ADAL" clId="{CE9E3F20-597A-4691-A0FC-93CFE9F040D1}" dt="2023-04-05T04:38:38.991" v="6485" actId="1076"/>
          <ac:grpSpMkLst>
            <pc:docMk/>
            <pc:sldMk cId="0" sldId="274"/>
            <ac:grpSpMk id="1356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63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67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77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4:33:25.476" v="6426" actId="478"/>
          <ac:grpSpMkLst>
            <pc:docMk/>
            <pc:sldMk cId="0" sldId="274"/>
            <ac:grpSpMk id="1382" creationId="{00000000-0000-0000-0000-000000000000}"/>
          </ac:grpSpMkLst>
        </pc:grpChg>
        <pc:picChg chg="add mod">
          <ac:chgData name="Kaithlinloui Cabiles" userId="6469585d-44c6-4596-88bb-0a641d482ab1" providerId="ADAL" clId="{CE9E3F20-597A-4691-A0FC-93CFE9F040D1}" dt="2023-04-05T04:38:45.131" v="6488" actId="1076"/>
          <ac:picMkLst>
            <pc:docMk/>
            <pc:sldMk cId="0" sldId="274"/>
            <ac:picMk id="10" creationId="{6F2457C7-181C-DC3C-8F58-82103EBD9A36}"/>
          </ac:picMkLst>
        </pc:picChg>
        <pc:picChg chg="add mod">
          <ac:chgData name="Kaithlinloui Cabiles" userId="6469585d-44c6-4596-88bb-0a641d482ab1" providerId="ADAL" clId="{CE9E3F20-597A-4691-A0FC-93CFE9F040D1}" dt="2023-04-05T04:38:55.134" v="6489" actId="1076"/>
          <ac:picMkLst>
            <pc:docMk/>
            <pc:sldMk cId="0" sldId="274"/>
            <ac:picMk id="12" creationId="{9FCD6E36-7293-406E-F44B-2A12FA8A77E0}"/>
          </ac:picMkLst>
        </pc:picChg>
        <pc:cxnChg chg="del mod">
          <ac:chgData name="Kaithlinloui Cabiles" userId="6469585d-44c6-4596-88bb-0a641d482ab1" providerId="ADAL" clId="{CE9E3F20-597A-4691-A0FC-93CFE9F040D1}" dt="2023-04-05T04:33:19.923" v="6425" actId="478"/>
          <ac:cxnSpMkLst>
            <pc:docMk/>
            <pc:sldMk cId="0" sldId="274"/>
            <ac:cxnSpMk id="1283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17.060" v="6424" actId="478"/>
          <ac:cxnSpMkLst>
            <pc:docMk/>
            <pc:sldMk cId="0" sldId="274"/>
            <ac:cxnSpMk id="1286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31.306" v="6428" actId="478"/>
          <ac:cxnSpMkLst>
            <pc:docMk/>
            <pc:sldMk cId="0" sldId="274"/>
            <ac:cxnSpMk id="1288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8.010" v="6427" actId="478"/>
          <ac:cxnSpMkLst>
            <pc:docMk/>
            <pc:sldMk cId="0" sldId="274"/>
            <ac:cxnSpMk id="1290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292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294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320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321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322" creationId="{00000000-0000-0000-0000-000000000000}"/>
          </ac:cxnSpMkLst>
        </pc:cxnChg>
        <pc:cxnChg chg="del mod">
          <ac:chgData name="Kaithlinloui Cabiles" userId="6469585d-44c6-4596-88bb-0a641d482ab1" providerId="ADAL" clId="{CE9E3F20-597A-4691-A0FC-93CFE9F040D1}" dt="2023-04-05T04:33:25.476" v="6426" actId="478"/>
          <ac:cxnSpMkLst>
            <pc:docMk/>
            <pc:sldMk cId="0" sldId="274"/>
            <ac:cxnSpMk id="1323" creationId="{00000000-0000-0000-0000-000000000000}"/>
          </ac:cxnSpMkLst>
        </pc:cxnChg>
      </pc:sldChg>
      <pc:sldChg chg="addSp delSp modSp mod ord modAnim">
        <pc:chgData name="Kaithlinloui Cabiles" userId="6469585d-44c6-4596-88bb-0a641d482ab1" providerId="ADAL" clId="{CE9E3F20-597A-4691-A0FC-93CFE9F040D1}" dt="2023-04-05T09:18:18.723" v="9656"/>
        <pc:sldMkLst>
          <pc:docMk/>
          <pc:sldMk cId="0" sldId="275"/>
        </pc:sldMkLst>
        <pc:spChg chg="add del mod">
          <ac:chgData name="Kaithlinloui Cabiles" userId="6469585d-44c6-4596-88bb-0a641d482ab1" providerId="ADAL" clId="{CE9E3F20-597A-4691-A0FC-93CFE9F040D1}" dt="2023-04-05T00:55:19.920" v="3685" actId="478"/>
          <ac:spMkLst>
            <pc:docMk/>
            <pc:sldMk cId="0" sldId="275"/>
            <ac:spMk id="3" creationId="{DCDC8A72-42B2-678B-13EA-4CCAF1BE5266}"/>
          </ac:spMkLst>
        </pc:spChg>
        <pc:spChg chg="add mod">
          <ac:chgData name="Kaithlinloui Cabiles" userId="6469585d-44c6-4596-88bb-0a641d482ab1" providerId="ADAL" clId="{CE9E3F20-597A-4691-A0FC-93CFE9F040D1}" dt="2023-04-05T06:58:58.609" v="8520" actId="1076"/>
          <ac:spMkLst>
            <pc:docMk/>
            <pc:sldMk cId="0" sldId="275"/>
            <ac:spMk id="6" creationId="{0AA11F07-E0C7-5100-1D9F-AEA7F85B81A0}"/>
          </ac:spMkLst>
        </pc:spChg>
        <pc:spChg chg="add del mod">
          <ac:chgData name="Kaithlinloui Cabiles" userId="6469585d-44c6-4596-88bb-0a641d482ab1" providerId="ADAL" clId="{CE9E3F20-597A-4691-A0FC-93CFE9F040D1}" dt="2023-04-05T06:57:11.545" v="8504" actId="478"/>
          <ac:spMkLst>
            <pc:docMk/>
            <pc:sldMk cId="0" sldId="275"/>
            <ac:spMk id="7" creationId="{21CCCD4F-586B-242F-3D04-8A8D04E667DB}"/>
          </ac:spMkLst>
        </pc:spChg>
        <pc:spChg chg="add del mod">
          <ac:chgData name="Kaithlinloui Cabiles" userId="6469585d-44c6-4596-88bb-0a641d482ab1" providerId="ADAL" clId="{CE9E3F20-597A-4691-A0FC-93CFE9F040D1}" dt="2023-04-05T06:57:09.884" v="8503" actId="478"/>
          <ac:spMkLst>
            <pc:docMk/>
            <pc:sldMk cId="0" sldId="275"/>
            <ac:spMk id="8" creationId="{0C758011-DABB-49EE-22E7-1FF8D17A5605}"/>
          </ac:spMkLst>
        </pc:spChg>
        <pc:spChg chg="add del mod">
          <ac:chgData name="Kaithlinloui Cabiles" userId="6469585d-44c6-4596-88bb-0a641d482ab1" providerId="ADAL" clId="{CE9E3F20-597A-4691-A0FC-93CFE9F040D1}" dt="2023-04-05T06:54:33.700" v="8453" actId="478"/>
          <ac:spMkLst>
            <pc:docMk/>
            <pc:sldMk cId="0" sldId="275"/>
            <ac:spMk id="9" creationId="{9C0382CB-9431-867E-6BDF-7E0529AAEB40}"/>
          </ac:spMkLst>
        </pc:spChg>
        <pc:spChg chg="add del mod">
          <ac:chgData name="Kaithlinloui Cabiles" userId="6469585d-44c6-4596-88bb-0a641d482ab1" providerId="ADAL" clId="{CE9E3F20-597A-4691-A0FC-93CFE9F040D1}" dt="2023-04-05T02:59:58.517" v="5700" actId="21"/>
          <ac:spMkLst>
            <pc:docMk/>
            <pc:sldMk cId="0" sldId="275"/>
            <ac:spMk id="10" creationId="{F14D4EFF-BA89-FF0F-8A3A-4B16EC91B568}"/>
          </ac:spMkLst>
        </pc:spChg>
        <pc:spChg chg="add del mod">
          <ac:chgData name="Kaithlinloui Cabiles" userId="6469585d-44c6-4596-88bb-0a641d482ab1" providerId="ADAL" clId="{CE9E3F20-597A-4691-A0FC-93CFE9F040D1}" dt="2023-04-05T02:59:55.151" v="5699"/>
          <ac:spMkLst>
            <pc:docMk/>
            <pc:sldMk cId="0" sldId="275"/>
            <ac:spMk id="11" creationId="{81B510FD-4968-BC2B-5DC7-EA38B57B4B4B}"/>
          </ac:spMkLst>
        </pc:spChg>
        <pc:spChg chg="add del mod">
          <ac:chgData name="Kaithlinloui Cabiles" userId="6469585d-44c6-4596-88bb-0a641d482ab1" providerId="ADAL" clId="{CE9E3F20-597A-4691-A0FC-93CFE9F040D1}" dt="2023-04-05T06:55:25.398" v="8467"/>
          <ac:spMkLst>
            <pc:docMk/>
            <pc:sldMk cId="0" sldId="275"/>
            <ac:spMk id="12" creationId="{A488D021-19A6-7097-1E0C-B3B7EC43D48B}"/>
          </ac:spMkLst>
        </pc:spChg>
        <pc:spChg chg="add del mod">
          <ac:chgData name="Kaithlinloui Cabiles" userId="6469585d-44c6-4596-88bb-0a641d482ab1" providerId="ADAL" clId="{CE9E3F20-597A-4691-A0FC-93CFE9F040D1}" dt="2023-04-05T06:57:06.235" v="8497"/>
          <ac:spMkLst>
            <pc:docMk/>
            <pc:sldMk cId="0" sldId="275"/>
            <ac:spMk id="13" creationId="{8EC151B6-8E57-75ED-7878-8C9C4537C979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18" creationId="{90995A3F-1909-E9DB-B63D-4B50B5B8BB1F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19" creationId="{7B3686EC-D0A7-D8FF-D4FE-14FE3C01D1AC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0" creationId="{A508DD0D-D5D3-3EF5-C813-BD002B70ACF8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1" creationId="{1701E211-FFE7-C9A7-4303-80ED871C7A4F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2" creationId="{63E0D524-030D-ECA1-E926-59485511B6C5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3" creationId="{F6321A9E-5129-FD19-5BFD-631A33011A3F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4" creationId="{E993A6C1-EF25-671C-F1D7-3D68F9749438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5" creationId="{67EEDEC1-3B16-2607-DD82-45BA151B2F61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6" creationId="{37E6CA6B-D257-C229-FA6B-E27E245112C0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7" creationId="{84DCBFDF-562A-8788-5C5B-738B5C14B7CA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8" creationId="{E07F4EA7-0172-4DE2-2CD7-46F9EE055CFE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29" creationId="{C16A47F4-8C9A-E254-0C6C-DE5B43D88FDE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0" creationId="{23AC1CB1-7D67-643F-771C-1157815C88E0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1" creationId="{379D6FA0-7FE8-C8F6-9468-819A140B148A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2" creationId="{3FD1D6CF-23D8-7310-F5D1-B335DA9733CF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3" creationId="{4DD9EA56-7705-54B0-BC70-8245FA3CC33D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4" creationId="{8FBF2B96-DF3B-31E3-3A44-A4FEC3FE2F23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5" creationId="{43766DCB-91BE-324D-AB9A-CFFFB74A5067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6" creationId="{E8CF3EFC-B555-0A03-8E19-3D492004E331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7" creationId="{B8D11930-F767-8B2A-7521-65AD6F655681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8" creationId="{61DEF894-8761-7BB5-D124-1C30A7003133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39" creationId="{C40D7B6C-DAF7-CF82-ED52-68ACA0C0DE4C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0" creationId="{816B3150-1A98-CB8D-9D55-A8154C185005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1" creationId="{EC6A1DA3-0918-5994-4DA3-7D8F2BEBB669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2" creationId="{AC8C6EA3-CDF7-B27B-978F-46DC0A90E1BE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3" creationId="{F02D6653-F00B-444B-8F1F-3535778D65C4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4" creationId="{9BFCE1DF-F649-973F-5BA3-94E1382EEFFA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5" creationId="{A31FD188-47C9-09F8-A8C2-8F86265F59E7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6" creationId="{76B384B1-EC79-A124-7826-742DCA041B62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7" creationId="{2720B918-3C1A-2773-4EB0-7FDE8ABDE901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8" creationId="{2F506B46-EB18-6CB7-1C73-0C44BE79EF38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49" creationId="{799BC4DE-EE77-4BBF-23FF-D2BE2FBC144B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50" creationId="{3E69E8C8-610E-1EF3-A55D-B340BB923B76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51" creationId="{DA97F8ED-1EDC-ED7B-2D74-496BD8C93525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52" creationId="{7728B1AE-8083-C103-D47D-0F46E758663B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53" creationId="{7C61710C-1616-2A6C-6082-B17091DBD6D2}"/>
          </ac:spMkLst>
        </pc:spChg>
        <pc:spChg chg="mod">
          <ac:chgData name="Kaithlinloui Cabiles" userId="6469585d-44c6-4596-88bb-0a641d482ab1" providerId="ADAL" clId="{CE9E3F20-597A-4691-A0FC-93CFE9F040D1}" dt="2023-04-05T06:55:41.512" v="8470"/>
          <ac:spMkLst>
            <pc:docMk/>
            <pc:sldMk cId="0" sldId="275"/>
            <ac:spMk id="54" creationId="{41DF5686-C8E8-4FB0-9A0C-80C6432C4F33}"/>
          </ac:spMkLst>
        </pc:spChg>
        <pc:spChg chg="add mod">
          <ac:chgData name="Kaithlinloui Cabiles" userId="6469585d-44c6-4596-88bb-0a641d482ab1" providerId="ADAL" clId="{CE9E3F20-597A-4691-A0FC-93CFE9F040D1}" dt="2023-04-05T06:58:55.207" v="8519" actId="1076"/>
          <ac:spMkLst>
            <pc:docMk/>
            <pc:sldMk cId="0" sldId="275"/>
            <ac:spMk id="56" creationId="{5D55BB7D-812D-E5AA-6771-8516C8C92B0F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61" creationId="{0D7487D0-5ECA-7474-24D1-1004EFE58F80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62" creationId="{8972AC0D-607D-EF3C-906C-C4EB23B37F46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63" creationId="{2E0BE66C-7D34-C779-F91A-7C247AE3386D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4" creationId="{65445A37-0347-0F30-292D-ABE58A7065F5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5" creationId="{C282F19C-7CE0-1620-27B5-44639A4F32F2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6" creationId="{3B864B7C-AE63-DE29-86A2-A9C098EF1256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7" creationId="{2A96E4AD-E1C3-23FE-DB20-A7C25BEF1632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8" creationId="{49F49ABF-9124-9909-B939-8E4DA3D0DDDD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49" creationId="{182BEE61-97FB-DC81-09D2-565A9C33F35D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0" creationId="{49487C9E-8EF9-EC00-067B-C274B996082E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1" creationId="{2DC0E5D9-957E-53E2-23AF-957B1765C3DC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2" creationId="{358852D5-DE8B-9419-CCFC-A7AEA2768E2E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3" creationId="{106F6806-053A-6861-D384-6DF1D5BD7384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4" creationId="{D75C6ADD-7890-7B6C-70DA-982C859CE746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5" creationId="{C43B0AC2-2B9B-4887-8DF1-DA1887AAD1DF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6" creationId="{6EF86BEA-43A2-1313-667B-1BC85ACC5D1D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7" creationId="{45BA3128-A7C2-ECC0-E3E0-436D4C12B520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8" creationId="{C2BD9B70-01FC-310D-5644-E617711B576E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59" creationId="{1018F4BB-FB27-974A-EE5A-04FA7A9D5970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0" creationId="{851EF3C6-CD31-E16D-6F2E-A1EE948DD31B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1" creationId="{684E1A38-74AA-725F-6151-AE3A3F9F909F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2" creationId="{353C31F3-CDD3-DC5D-B7E4-8D65F6C88B00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3" creationId="{EB97AEEF-E050-AC6A-AFFB-BFF4209202CC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4" creationId="{0E5A12AA-D58D-5A77-2BA6-7E558326F3CD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5" creationId="{05114954-3C60-E1DB-6BD6-DF164914CF40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6" creationId="{DD1C922E-4A7E-1A8D-C45A-55F142327406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7" creationId="{A5A4A1B8-B527-92DE-CC57-C6DD9477DCEE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8" creationId="{F6B32D58-A754-E467-DEEA-0DA5633014F4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69" creationId="{C2E1D8E5-5CC6-B679-0F54-7565ED5E268B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0" creationId="{D69D4DC0-69A7-FB61-C02C-F0FC28151333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1" creationId="{D993C872-E6FF-67FE-8334-90094B594509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2" creationId="{7E890A69-554F-7527-B956-C66FF85F66EF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3" creationId="{D795D5CA-262A-9B67-B19D-374619206EF5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4" creationId="{75A6659C-3D92-C8CD-9702-380070913DF5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5" creationId="{2CE3BA78-DAA0-66BE-52AA-1AFA8365F182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6" creationId="{5CCFBE60-17C8-37C1-1319-9741E44A1566}"/>
          </ac:spMkLst>
        </pc:spChg>
        <pc:spChg chg="mod">
          <ac:chgData name="Kaithlinloui Cabiles" userId="6469585d-44c6-4596-88bb-0a641d482ab1" providerId="ADAL" clId="{CE9E3F20-597A-4691-A0FC-93CFE9F040D1}" dt="2023-04-05T06:58:02.475" v="8509"/>
          <ac:spMkLst>
            <pc:docMk/>
            <pc:sldMk cId="0" sldId="275"/>
            <ac:spMk id="1377" creationId="{CE387D09-1ECE-B339-E6C3-A213C7039376}"/>
          </ac:spMkLst>
        </pc:spChg>
        <pc:spChg chg="add mod">
          <ac:chgData name="Kaithlinloui Cabiles" userId="6469585d-44c6-4596-88bb-0a641d482ab1" providerId="ADAL" clId="{CE9E3F20-597A-4691-A0FC-93CFE9F040D1}" dt="2023-04-05T09:14:13.120" v="9642" actId="571"/>
          <ac:spMkLst>
            <pc:docMk/>
            <pc:sldMk cId="0" sldId="275"/>
            <ac:spMk id="1379" creationId="{99117625-D394-9660-BDB8-D8A090A51350}"/>
          </ac:spMkLst>
        </pc:spChg>
        <pc:spChg chg="mod">
          <ac:chgData name="Kaithlinloui Cabiles" userId="6469585d-44c6-4596-88bb-0a641d482ab1" providerId="ADAL" clId="{CE9E3F20-597A-4691-A0FC-93CFE9F040D1}" dt="2023-04-05T06:59:02.033" v="8521" actId="1076"/>
          <ac:spMkLst>
            <pc:docMk/>
            <pc:sldMk cId="0" sldId="275"/>
            <ac:spMk id="1400" creationId="{00000000-0000-0000-0000-000000000000}"/>
          </ac:spMkLst>
        </pc:spChg>
        <pc:spChg chg="add del mod">
          <ac:chgData name="Kaithlinloui Cabiles" userId="6469585d-44c6-4596-88bb-0a641d482ab1" providerId="ADAL" clId="{CE9E3F20-597A-4691-A0FC-93CFE9F040D1}" dt="2023-04-05T06:59:08.018" v="8522" actId="1076"/>
          <ac:spMkLst>
            <pc:docMk/>
            <pc:sldMk cId="0" sldId="275"/>
            <ac:spMk id="1401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2:47:21.586" v="5531" actId="478"/>
          <ac:spMkLst>
            <pc:docMk/>
            <pc:sldMk cId="0" sldId="275"/>
            <ac:spMk id="1403" creationId="{00000000-0000-0000-0000-000000000000}"/>
          </ac:spMkLst>
        </pc:spChg>
        <pc:spChg chg="add del mod ord">
          <ac:chgData name="Kaithlinloui Cabiles" userId="6469585d-44c6-4596-88bb-0a641d482ab1" providerId="ADAL" clId="{CE9E3F20-597A-4691-A0FC-93CFE9F040D1}" dt="2023-04-05T06:57:20.020" v="8507" actId="478"/>
          <ac:spMkLst>
            <pc:docMk/>
            <pc:sldMk cId="0" sldId="275"/>
            <ac:spMk id="140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2:47:19.310" v="5530" actId="478"/>
          <ac:spMkLst>
            <pc:docMk/>
            <pc:sldMk cId="0" sldId="275"/>
            <ac:spMk id="1405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2:47:16.552" v="5529" actId="478"/>
          <ac:spMkLst>
            <pc:docMk/>
            <pc:sldMk cId="0" sldId="275"/>
            <ac:spMk id="1406" creationId="{00000000-0000-0000-0000-000000000000}"/>
          </ac:spMkLst>
        </pc:spChg>
        <pc:grpChg chg="add del mod">
          <ac:chgData name="Kaithlinloui Cabiles" userId="6469585d-44c6-4596-88bb-0a641d482ab1" providerId="ADAL" clId="{CE9E3F20-597A-4691-A0FC-93CFE9F040D1}" dt="2023-04-05T06:57:06.235" v="8497"/>
          <ac:grpSpMkLst>
            <pc:docMk/>
            <pc:sldMk cId="0" sldId="275"/>
            <ac:grpSpMk id="14" creationId="{15B7C338-D519-D6E2-DC61-E371059C3F2B}"/>
          </ac:grpSpMkLst>
        </pc:grpChg>
        <pc:grpChg chg="mod">
          <ac:chgData name="Kaithlinloui Cabiles" userId="6469585d-44c6-4596-88bb-0a641d482ab1" providerId="ADAL" clId="{CE9E3F20-597A-4691-A0FC-93CFE9F040D1}" dt="2023-04-05T06:55:41.512" v="8470"/>
          <ac:grpSpMkLst>
            <pc:docMk/>
            <pc:sldMk cId="0" sldId="275"/>
            <ac:grpSpMk id="15" creationId="{10FFAE6D-2612-72E2-5573-1C505D2C4BA8}"/>
          </ac:grpSpMkLst>
        </pc:grpChg>
        <pc:grpChg chg="mod">
          <ac:chgData name="Kaithlinloui Cabiles" userId="6469585d-44c6-4596-88bb-0a641d482ab1" providerId="ADAL" clId="{CE9E3F20-597A-4691-A0FC-93CFE9F040D1}" dt="2023-04-05T06:55:41.512" v="8470"/>
          <ac:grpSpMkLst>
            <pc:docMk/>
            <pc:sldMk cId="0" sldId="275"/>
            <ac:grpSpMk id="16" creationId="{973CFB7A-1FE1-EBEE-9B57-00DB5FF1E3F2}"/>
          </ac:grpSpMkLst>
        </pc:grpChg>
        <pc:grpChg chg="mod">
          <ac:chgData name="Kaithlinloui Cabiles" userId="6469585d-44c6-4596-88bb-0a641d482ab1" providerId="ADAL" clId="{CE9E3F20-597A-4691-A0FC-93CFE9F040D1}" dt="2023-04-05T06:55:41.512" v="8470"/>
          <ac:grpSpMkLst>
            <pc:docMk/>
            <pc:sldMk cId="0" sldId="275"/>
            <ac:grpSpMk id="17" creationId="{6BDD0005-6413-E42F-3E51-732FF864D1A1}"/>
          </ac:grpSpMkLst>
        </pc:grpChg>
        <pc:grpChg chg="add mod">
          <ac:chgData name="Kaithlinloui Cabiles" userId="6469585d-44c6-4596-88bb-0a641d482ab1" providerId="ADAL" clId="{CE9E3F20-597A-4691-A0FC-93CFE9F040D1}" dt="2023-04-05T06:58:55.207" v="8519" actId="1076"/>
          <ac:grpSpMkLst>
            <pc:docMk/>
            <pc:sldMk cId="0" sldId="275"/>
            <ac:grpSpMk id="57" creationId="{992CEFF0-C226-36FC-EC42-563711BEDA80}"/>
          </ac:grpSpMkLst>
        </pc:grpChg>
        <pc:grpChg chg="mod">
          <ac:chgData name="Kaithlinloui Cabiles" userId="6469585d-44c6-4596-88bb-0a641d482ab1" providerId="ADAL" clId="{CE9E3F20-597A-4691-A0FC-93CFE9F040D1}" dt="2023-04-05T06:58:02.475" v="8509"/>
          <ac:grpSpMkLst>
            <pc:docMk/>
            <pc:sldMk cId="0" sldId="275"/>
            <ac:grpSpMk id="58" creationId="{680B2256-275D-F651-F113-767E229A99E2}"/>
          </ac:grpSpMkLst>
        </pc:grpChg>
        <pc:grpChg chg="mod">
          <ac:chgData name="Kaithlinloui Cabiles" userId="6469585d-44c6-4596-88bb-0a641d482ab1" providerId="ADAL" clId="{CE9E3F20-597A-4691-A0FC-93CFE9F040D1}" dt="2023-04-05T06:58:02.475" v="8509"/>
          <ac:grpSpMkLst>
            <pc:docMk/>
            <pc:sldMk cId="0" sldId="275"/>
            <ac:grpSpMk id="59" creationId="{9C4434FA-4ADB-3CEF-666F-1BC0B4ADE5BA}"/>
          </ac:grpSpMkLst>
        </pc:grpChg>
        <pc:grpChg chg="mod">
          <ac:chgData name="Kaithlinloui Cabiles" userId="6469585d-44c6-4596-88bb-0a641d482ab1" providerId="ADAL" clId="{CE9E3F20-597A-4691-A0FC-93CFE9F040D1}" dt="2023-04-05T06:58:02.475" v="8509"/>
          <ac:grpSpMkLst>
            <pc:docMk/>
            <pc:sldMk cId="0" sldId="275"/>
            <ac:grpSpMk id="60" creationId="{43AB38F3-64E5-FCEB-FB7C-551B767D1485}"/>
          </ac:grpSpMkLst>
        </pc:grpChg>
        <pc:picChg chg="add del mod">
          <ac:chgData name="Kaithlinloui Cabiles" userId="6469585d-44c6-4596-88bb-0a641d482ab1" providerId="ADAL" clId="{CE9E3F20-597A-4691-A0FC-93CFE9F040D1}" dt="2023-04-05T06:57:21.457" v="8508" actId="478"/>
          <ac:picMkLst>
            <pc:docMk/>
            <pc:sldMk cId="0" sldId="275"/>
            <ac:picMk id="4" creationId="{E2F0E13B-7EB9-27EE-E3A9-49C226C7138F}"/>
          </ac:picMkLst>
        </pc:picChg>
        <pc:picChg chg="add del mod">
          <ac:chgData name="Kaithlinloui Cabiles" userId="6469585d-44c6-4596-88bb-0a641d482ab1" providerId="ADAL" clId="{CE9E3F20-597A-4691-A0FC-93CFE9F040D1}" dt="2023-04-05T06:57:06.235" v="8497"/>
          <ac:picMkLst>
            <pc:docMk/>
            <pc:sldMk cId="0" sldId="275"/>
            <ac:picMk id="55" creationId="{107C922F-0BA5-E2F5-FC46-ACBF3BCCD017}"/>
          </ac:picMkLst>
        </pc:picChg>
        <pc:picChg chg="add mod">
          <ac:chgData name="Kaithlinloui Cabiles" userId="6469585d-44c6-4596-88bb-0a641d482ab1" providerId="ADAL" clId="{CE9E3F20-597A-4691-A0FC-93CFE9F040D1}" dt="2023-04-05T06:59:28.392" v="8523" actId="14826"/>
          <ac:picMkLst>
            <pc:docMk/>
            <pc:sldMk cId="0" sldId="275"/>
            <ac:picMk id="1378" creationId="{3CFD60C4-6FA5-EEC7-40F4-84775650C94A}"/>
          </ac:picMkLst>
        </pc:picChg>
        <pc:picChg chg="add mod">
          <ac:chgData name="Kaithlinloui Cabiles" userId="6469585d-44c6-4596-88bb-0a641d482ab1" providerId="ADAL" clId="{CE9E3F20-597A-4691-A0FC-93CFE9F040D1}" dt="2023-04-05T09:14:13.120" v="9642" actId="571"/>
          <ac:picMkLst>
            <pc:docMk/>
            <pc:sldMk cId="0" sldId="275"/>
            <ac:picMk id="1380" creationId="{E593EFA4-EFED-0E7B-37EC-DFCC3BB3D19E}"/>
          </ac:picMkLst>
        </pc:picChg>
        <pc:picChg chg="add del">
          <ac:chgData name="Kaithlinloui Cabiles" userId="6469585d-44c6-4596-88bb-0a641d482ab1" providerId="ADAL" clId="{CE9E3F20-597A-4691-A0FC-93CFE9F040D1}" dt="2023-04-05T02:47:23.027" v="5532" actId="478"/>
          <ac:picMkLst>
            <pc:docMk/>
            <pc:sldMk cId="0" sldId="275"/>
            <ac:picMk id="1402" creationId="{00000000-0000-0000-0000-000000000000}"/>
          </ac:picMkLst>
        </pc:picChg>
        <pc:picChg chg="add del mod">
          <ac:chgData name="Kaithlinloui Cabiles" userId="6469585d-44c6-4596-88bb-0a641d482ab1" providerId="ADAL" clId="{CE9E3F20-597A-4691-A0FC-93CFE9F040D1}" dt="2023-04-05T07:01:14.036" v="8527" actId="478"/>
          <ac:picMkLst>
            <pc:docMk/>
            <pc:sldMk cId="0" sldId="275"/>
            <ac:picMk id="5122" creationId="{1ED691E4-6A2D-D4AC-6B3E-C4C2E1BCC9D3}"/>
          </ac:picMkLst>
        </pc:picChg>
        <pc:picChg chg="add mod">
          <ac:chgData name="Kaithlinloui Cabiles" userId="6469585d-44c6-4596-88bb-0a641d482ab1" providerId="ADAL" clId="{CE9E3F20-597A-4691-A0FC-93CFE9F040D1}" dt="2023-04-05T07:05:44.157" v="8534" actId="1076"/>
          <ac:picMkLst>
            <pc:docMk/>
            <pc:sldMk cId="0" sldId="275"/>
            <ac:picMk id="5124" creationId="{C22984F0-2B72-31B7-1E02-F7A4CBFB422B}"/>
          </ac:picMkLst>
        </pc:picChg>
      </pc:sldChg>
      <pc:sldChg chg="addSp delSp modSp del mod">
        <pc:chgData name="Kaithlinloui Cabiles" userId="6469585d-44c6-4596-88bb-0a641d482ab1" providerId="ADAL" clId="{CE9E3F20-597A-4691-A0FC-93CFE9F040D1}" dt="2023-04-05T06:46:23.194" v="8333" actId="47"/>
        <pc:sldMkLst>
          <pc:docMk/>
          <pc:sldMk cId="0" sldId="276"/>
        </pc:sldMkLst>
        <pc:spChg chg="mod">
          <ac:chgData name="Kaithlinloui Cabiles" userId="6469585d-44c6-4596-88bb-0a641d482ab1" providerId="ADAL" clId="{CE9E3F20-597A-4691-A0FC-93CFE9F040D1}" dt="2023-04-05T05:12:27.088" v="6849" actId="14100"/>
          <ac:spMkLst>
            <pc:docMk/>
            <pc:sldMk cId="0" sldId="276"/>
            <ac:spMk id="1423" creationId="{00000000-0000-0000-0000-000000000000}"/>
          </ac:spMkLst>
        </pc:spChg>
        <pc:grpChg chg="del mod">
          <ac:chgData name="Kaithlinloui Cabiles" userId="6469585d-44c6-4596-88bb-0a641d482ab1" providerId="ADAL" clId="{CE9E3F20-597A-4691-A0FC-93CFE9F040D1}" dt="2023-04-05T05:20:46.726" v="6985" actId="478"/>
          <ac:grpSpMkLst>
            <pc:docMk/>
            <pc:sldMk cId="0" sldId="276"/>
            <ac:grpSpMk id="1411" creationId="{00000000-0000-0000-0000-000000000000}"/>
          </ac:grpSpMkLst>
        </pc:grpChg>
        <pc:graphicFrameChg chg="add del mod modGraphic">
          <ac:chgData name="Kaithlinloui Cabiles" userId="6469585d-44c6-4596-88bb-0a641d482ab1" providerId="ADAL" clId="{CE9E3F20-597A-4691-A0FC-93CFE9F040D1}" dt="2023-04-05T05:20:43.267" v="6984" actId="478"/>
          <ac:graphicFrameMkLst>
            <pc:docMk/>
            <pc:sldMk cId="0" sldId="276"/>
            <ac:graphicFrameMk id="1422" creationId="{00000000-0000-0000-0000-000000000000}"/>
          </ac:graphicFrameMkLst>
        </pc:graphicFrameChg>
      </pc:sldChg>
      <pc:sldChg chg="del">
        <pc:chgData name="Kaithlinloui Cabiles" userId="6469585d-44c6-4596-88bb-0a641d482ab1" providerId="ADAL" clId="{CE9E3F20-597A-4691-A0FC-93CFE9F040D1}" dt="2023-04-05T06:46:24.560" v="8334" actId="47"/>
        <pc:sldMkLst>
          <pc:docMk/>
          <pc:sldMk cId="0" sldId="277"/>
        </pc:sldMkLst>
      </pc:sldChg>
      <pc:sldChg chg="addSp delSp modSp mod modAnim">
        <pc:chgData name="Kaithlinloui Cabiles" userId="6469585d-44c6-4596-88bb-0a641d482ab1" providerId="ADAL" clId="{CE9E3F20-597A-4691-A0FC-93CFE9F040D1}" dt="2023-04-05T09:41:30.953" v="9820"/>
        <pc:sldMkLst>
          <pc:docMk/>
          <pc:sldMk cId="0" sldId="278"/>
        </pc:sldMkLst>
        <pc:spChg chg="mod">
          <ac:chgData name="Kaithlinloui Cabiles" userId="6469585d-44c6-4596-88bb-0a641d482ab1" providerId="ADAL" clId="{CE9E3F20-597A-4691-A0FC-93CFE9F040D1}" dt="2023-04-05T08:24:31.173" v="9202" actId="1076"/>
          <ac:spMkLst>
            <pc:docMk/>
            <pc:sldMk cId="0" sldId="278"/>
            <ac:spMk id="152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8:31:15.666" v="9290" actId="1076"/>
          <ac:spMkLst>
            <pc:docMk/>
            <pc:sldMk cId="0" sldId="278"/>
            <ac:spMk id="1525" creationId="{00000000-0000-0000-0000-000000000000}"/>
          </ac:spMkLst>
        </pc:spChg>
        <pc:picChg chg="add del mod ord">
          <ac:chgData name="Kaithlinloui Cabiles" userId="6469585d-44c6-4596-88bb-0a641d482ab1" providerId="ADAL" clId="{CE9E3F20-597A-4691-A0FC-93CFE9F040D1}" dt="2023-04-05T02:41:10.126" v="5345" actId="931"/>
          <ac:picMkLst>
            <pc:docMk/>
            <pc:sldMk cId="0" sldId="278"/>
            <ac:picMk id="3" creationId="{8EC2394E-9316-576F-42CD-BD2BEBCA3749}"/>
          </ac:picMkLst>
        </pc:picChg>
        <pc:picChg chg="add del mod">
          <ac:chgData name="Kaithlinloui Cabiles" userId="6469585d-44c6-4596-88bb-0a641d482ab1" providerId="ADAL" clId="{CE9E3F20-597A-4691-A0FC-93CFE9F040D1}" dt="2023-04-05T08:26:01.643" v="9207"/>
          <ac:picMkLst>
            <pc:docMk/>
            <pc:sldMk cId="0" sldId="278"/>
            <ac:picMk id="12290" creationId="{5C4CDE63-F6E2-8A6B-8C02-5D960F2E76A6}"/>
          </ac:picMkLst>
        </pc:picChg>
        <pc:picChg chg="add mod">
          <ac:chgData name="Kaithlinloui Cabiles" userId="6469585d-44c6-4596-88bb-0a641d482ab1" providerId="ADAL" clId="{CE9E3F20-597A-4691-A0FC-93CFE9F040D1}" dt="2023-04-05T08:30:42.993" v="9289"/>
          <ac:picMkLst>
            <pc:docMk/>
            <pc:sldMk cId="0" sldId="278"/>
            <ac:picMk id="12292" creationId="{A0F87870-DC35-8CC1-97AE-E0057C1D001F}"/>
          </ac:picMkLst>
        </pc:picChg>
      </pc:sldChg>
      <pc:sldChg chg="addSp delSp modSp mod ord modAnim">
        <pc:chgData name="Kaithlinloui Cabiles" userId="6469585d-44c6-4596-88bb-0a641d482ab1" providerId="ADAL" clId="{CE9E3F20-597A-4691-A0FC-93CFE9F040D1}" dt="2023-04-05T09:39:56.695" v="9801"/>
        <pc:sldMkLst>
          <pc:docMk/>
          <pc:sldMk cId="0" sldId="279"/>
        </pc:sldMkLst>
        <pc:spChg chg="add mod">
          <ac:chgData name="Kaithlinloui Cabiles" userId="6469585d-44c6-4596-88bb-0a641d482ab1" providerId="ADAL" clId="{CE9E3F20-597A-4691-A0FC-93CFE9F040D1}" dt="2023-04-05T06:44:52.100" v="8324" actId="1076"/>
          <ac:spMkLst>
            <pc:docMk/>
            <pc:sldMk cId="0" sldId="279"/>
            <ac:spMk id="3" creationId="{511E1464-0893-0A49-04BF-D7922667ED41}"/>
          </ac:spMkLst>
        </pc:spChg>
        <pc:spChg chg="add del mod">
          <ac:chgData name="Kaithlinloui Cabiles" userId="6469585d-44c6-4596-88bb-0a641d482ab1" providerId="ADAL" clId="{CE9E3F20-597A-4691-A0FC-93CFE9F040D1}" dt="2023-04-05T06:29:26.806" v="8037" actId="478"/>
          <ac:spMkLst>
            <pc:docMk/>
            <pc:sldMk cId="0" sldId="279"/>
            <ac:spMk id="5" creationId="{2DEAB06A-791A-C19B-3947-E232773EAB34}"/>
          </ac:spMkLst>
        </pc:spChg>
        <pc:spChg chg="add del mod">
          <ac:chgData name="Kaithlinloui Cabiles" userId="6469585d-44c6-4596-88bb-0a641d482ab1" providerId="ADAL" clId="{CE9E3F20-597A-4691-A0FC-93CFE9F040D1}" dt="2023-04-05T06:29:26.806" v="8037" actId="478"/>
          <ac:spMkLst>
            <pc:docMk/>
            <pc:sldMk cId="0" sldId="279"/>
            <ac:spMk id="7" creationId="{2DBD3E3E-AD6A-BB44-899B-97DAAE3CA976}"/>
          </ac:spMkLst>
        </pc:spChg>
        <pc:spChg chg="add del mod">
          <ac:chgData name="Kaithlinloui Cabiles" userId="6469585d-44c6-4596-88bb-0a641d482ab1" providerId="ADAL" clId="{CE9E3F20-597A-4691-A0FC-93CFE9F040D1}" dt="2023-04-05T06:29:29.332" v="8038" actId="478"/>
          <ac:spMkLst>
            <pc:docMk/>
            <pc:sldMk cId="0" sldId="279"/>
            <ac:spMk id="9" creationId="{97E47FC7-209B-FBD7-B799-48E971B831C6}"/>
          </ac:spMkLst>
        </pc:spChg>
        <pc:spChg chg="add del mod">
          <ac:chgData name="Kaithlinloui Cabiles" userId="6469585d-44c6-4596-88bb-0a641d482ab1" providerId="ADAL" clId="{CE9E3F20-597A-4691-A0FC-93CFE9F040D1}" dt="2023-04-05T06:29:38.629" v="8040" actId="478"/>
          <ac:spMkLst>
            <pc:docMk/>
            <pc:sldMk cId="0" sldId="279"/>
            <ac:spMk id="11" creationId="{C7E0674E-D5FB-A48F-BC9A-47BE245D63A4}"/>
          </ac:spMkLst>
        </pc:spChg>
        <pc:spChg chg="add del mod">
          <ac:chgData name="Kaithlinloui Cabiles" userId="6469585d-44c6-4596-88bb-0a641d482ab1" providerId="ADAL" clId="{CE9E3F20-597A-4691-A0FC-93CFE9F040D1}" dt="2023-04-05T06:44:29.648" v="8318" actId="1076"/>
          <ac:spMkLst>
            <pc:docMk/>
            <pc:sldMk cId="0" sldId="279"/>
            <ac:spMk id="13" creationId="{976F9AFC-C813-56D6-07C5-3D39CAC0D85A}"/>
          </ac:spMkLst>
        </pc:spChg>
        <pc:spChg chg="add del mod">
          <ac:chgData name="Kaithlinloui Cabiles" userId="6469585d-44c6-4596-88bb-0a641d482ab1" providerId="ADAL" clId="{CE9E3F20-597A-4691-A0FC-93CFE9F040D1}" dt="2023-04-05T06:30:05.773" v="8050" actId="478"/>
          <ac:spMkLst>
            <pc:docMk/>
            <pc:sldMk cId="0" sldId="279"/>
            <ac:spMk id="15" creationId="{58D67F7C-2CEA-F1AD-0988-0FF5C117045D}"/>
          </ac:spMkLst>
        </pc:spChg>
        <pc:spChg chg="add del">
          <ac:chgData name="Kaithlinloui Cabiles" userId="6469585d-44c6-4596-88bb-0a641d482ab1" providerId="ADAL" clId="{CE9E3F20-597A-4691-A0FC-93CFE9F040D1}" dt="2023-04-05T06:33:21.201" v="8181" actId="22"/>
          <ac:spMkLst>
            <pc:docMk/>
            <pc:sldMk cId="0" sldId="279"/>
            <ac:spMk id="17" creationId="{43884649-01EF-172B-9D8D-38222FC13306}"/>
          </ac:spMkLst>
        </pc:spChg>
        <pc:spChg chg="add mod">
          <ac:chgData name="Kaithlinloui Cabiles" userId="6469585d-44c6-4596-88bb-0a641d482ab1" providerId="ADAL" clId="{CE9E3F20-597A-4691-A0FC-93CFE9F040D1}" dt="2023-04-05T06:44:34.364" v="8319" actId="1076"/>
          <ac:spMkLst>
            <pc:docMk/>
            <pc:sldMk cId="0" sldId="279"/>
            <ac:spMk id="19" creationId="{20D14BAD-B60F-2702-2273-987AF47F7CBE}"/>
          </ac:spMkLst>
        </pc:spChg>
        <pc:spChg chg="add del">
          <ac:chgData name="Kaithlinloui Cabiles" userId="6469585d-44c6-4596-88bb-0a641d482ab1" providerId="ADAL" clId="{CE9E3F20-597A-4691-A0FC-93CFE9F040D1}" dt="2023-04-05T06:33:46.659" v="8209" actId="22"/>
          <ac:spMkLst>
            <pc:docMk/>
            <pc:sldMk cId="0" sldId="279"/>
            <ac:spMk id="21" creationId="{360DA39B-9B2C-9A9B-7D3D-2B075FEABFDD}"/>
          </ac:spMkLst>
        </pc:spChg>
        <pc:spChg chg="add mod">
          <ac:chgData name="Kaithlinloui Cabiles" userId="6469585d-44c6-4596-88bb-0a641d482ab1" providerId="ADAL" clId="{CE9E3F20-597A-4691-A0FC-93CFE9F040D1}" dt="2023-04-05T06:44:20.134" v="8316" actId="1076"/>
          <ac:spMkLst>
            <pc:docMk/>
            <pc:sldMk cId="0" sldId="279"/>
            <ac:spMk id="23" creationId="{39D471E6-850A-0A06-D507-0DB444A76CE1}"/>
          </ac:spMkLst>
        </pc:spChg>
        <pc:spChg chg="add del">
          <ac:chgData name="Kaithlinloui Cabiles" userId="6469585d-44c6-4596-88bb-0a641d482ab1" providerId="ADAL" clId="{CE9E3F20-597A-4691-A0FC-93CFE9F040D1}" dt="2023-04-05T06:34:15.924" v="8232" actId="22"/>
          <ac:spMkLst>
            <pc:docMk/>
            <pc:sldMk cId="0" sldId="279"/>
            <ac:spMk id="25" creationId="{E2ABC5B4-3B98-FDB5-E497-34114CA07C73}"/>
          </ac:spMkLst>
        </pc:spChg>
        <pc:spChg chg="add mod">
          <ac:chgData name="Kaithlinloui Cabiles" userId="6469585d-44c6-4596-88bb-0a641d482ab1" providerId="ADAL" clId="{CE9E3F20-597A-4691-A0FC-93CFE9F040D1}" dt="2023-04-05T06:44:13.841" v="8315" actId="1076"/>
          <ac:spMkLst>
            <pc:docMk/>
            <pc:sldMk cId="0" sldId="279"/>
            <ac:spMk id="27" creationId="{FB959291-0124-5A8B-08A7-0762FEED9113}"/>
          </ac:spMkLst>
        </pc:spChg>
        <pc:spChg chg="del">
          <ac:chgData name="Kaithlinloui Cabiles" userId="6469585d-44c6-4596-88bb-0a641d482ab1" providerId="ADAL" clId="{CE9E3F20-597A-4691-A0FC-93CFE9F040D1}" dt="2023-04-05T06:29:23.253" v="8036" actId="478"/>
          <ac:spMkLst>
            <pc:docMk/>
            <pc:sldMk cId="0" sldId="279"/>
            <ac:spMk id="1530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26.806" v="8037" actId="478"/>
          <ac:spMkLst>
            <pc:docMk/>
            <pc:sldMk cId="0" sldId="279"/>
            <ac:spMk id="1531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6:29:33.304" v="8039" actId="478"/>
          <ac:spMkLst>
            <pc:docMk/>
            <pc:sldMk cId="0" sldId="279"/>
            <ac:spMk id="1532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6:29:23.253" v="8036" actId="478"/>
          <ac:spMkLst>
            <pc:docMk/>
            <pc:sldMk cId="0" sldId="279"/>
            <ac:spMk id="1533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6:29:41.599" v="8041" actId="478"/>
          <ac:spMkLst>
            <pc:docMk/>
            <pc:sldMk cId="0" sldId="279"/>
            <ac:spMk id="153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41.599" v="8041" actId="478"/>
          <ac:spMkLst>
            <pc:docMk/>
            <pc:sldMk cId="0" sldId="279"/>
            <ac:spMk id="1535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6:29:33.304" v="8039" actId="478"/>
          <ac:spMkLst>
            <pc:docMk/>
            <pc:sldMk cId="0" sldId="279"/>
            <ac:spMk id="153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33.304" v="8039" actId="478"/>
          <ac:spMkLst>
            <pc:docMk/>
            <pc:sldMk cId="0" sldId="279"/>
            <ac:spMk id="1537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26.806" v="8037" actId="478"/>
          <ac:spMkLst>
            <pc:docMk/>
            <pc:sldMk cId="0" sldId="279"/>
            <ac:spMk id="1538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26.806" v="8037" actId="478"/>
          <ac:spMkLst>
            <pc:docMk/>
            <pc:sldMk cId="0" sldId="279"/>
            <ac:spMk id="1539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12.057" v="8035" actId="478"/>
          <ac:spMkLst>
            <pc:docMk/>
            <pc:sldMk cId="0" sldId="279"/>
            <ac:spMk id="1540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29:09.775" v="8034" actId="478"/>
          <ac:spMkLst>
            <pc:docMk/>
            <pc:sldMk cId="0" sldId="279"/>
            <ac:spMk id="154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38:21.734" v="8285" actId="404"/>
          <ac:spMkLst>
            <pc:docMk/>
            <pc:sldMk cId="0" sldId="279"/>
            <ac:spMk id="1542" creationId="{00000000-0000-0000-0000-000000000000}"/>
          </ac:spMkLst>
        </pc:spChg>
        <pc:picChg chg="add del mod">
          <ac:chgData name="Kaithlinloui Cabiles" userId="6469585d-44c6-4596-88bb-0a641d482ab1" providerId="ADAL" clId="{CE9E3F20-597A-4691-A0FC-93CFE9F040D1}" dt="2023-04-05T06:41:14.149" v="8302" actId="478"/>
          <ac:picMkLst>
            <pc:docMk/>
            <pc:sldMk cId="0" sldId="279"/>
            <ac:picMk id="28" creationId="{9616CAAB-8E1C-E619-7929-B604A655F68A}"/>
          </ac:picMkLst>
        </pc:picChg>
        <pc:picChg chg="add del mod">
          <ac:chgData name="Kaithlinloui Cabiles" userId="6469585d-44c6-4596-88bb-0a641d482ab1" providerId="ADAL" clId="{CE9E3F20-597A-4691-A0FC-93CFE9F040D1}" dt="2023-04-05T06:41:16.563" v="8303" actId="478"/>
          <ac:picMkLst>
            <pc:docMk/>
            <pc:sldMk cId="0" sldId="279"/>
            <ac:picMk id="29" creationId="{BC035F4F-603D-24C8-C0CF-481FCA85E5E0}"/>
          </ac:picMkLst>
        </pc:picChg>
        <pc:picChg chg="add mod">
          <ac:chgData name="Kaithlinloui Cabiles" userId="6469585d-44c6-4596-88bb-0a641d482ab1" providerId="ADAL" clId="{CE9E3F20-597A-4691-A0FC-93CFE9F040D1}" dt="2023-04-05T06:43:26.090" v="8308" actId="1076"/>
          <ac:picMkLst>
            <pc:docMk/>
            <pc:sldMk cId="0" sldId="279"/>
            <ac:picMk id="31" creationId="{B6C1A3AB-73B9-9D0E-099D-4162474FC21D}"/>
          </ac:picMkLst>
        </pc:picChg>
        <pc:picChg chg="add mod">
          <ac:chgData name="Kaithlinloui Cabiles" userId="6469585d-44c6-4596-88bb-0a641d482ab1" providerId="ADAL" clId="{CE9E3F20-597A-4691-A0FC-93CFE9F040D1}" dt="2023-04-05T08:01:22.137" v="8741" actId="1076"/>
          <ac:picMkLst>
            <pc:docMk/>
            <pc:sldMk cId="0" sldId="279"/>
            <ac:picMk id="11266" creationId="{B4E8373F-C01E-51DC-ED5B-0A0524E19D1B}"/>
          </ac:picMkLst>
        </pc:picChg>
      </pc:sldChg>
      <pc:sldChg chg="del">
        <pc:chgData name="Kaithlinloui Cabiles" userId="6469585d-44c6-4596-88bb-0a641d482ab1" providerId="ADAL" clId="{CE9E3F20-597A-4691-A0FC-93CFE9F040D1}" dt="2023-04-05T06:46:41.241" v="8335" actId="47"/>
        <pc:sldMkLst>
          <pc:docMk/>
          <pc:sldMk cId="0" sldId="280"/>
        </pc:sldMkLst>
      </pc:sldChg>
      <pc:sldChg chg="addSp delSp modSp mod ord modAnim modNotes">
        <pc:chgData name="Kaithlinloui Cabiles" userId="6469585d-44c6-4596-88bb-0a641d482ab1" providerId="ADAL" clId="{CE9E3F20-597A-4691-A0FC-93CFE9F040D1}" dt="2023-04-05T09:16:34.914" v="9647"/>
        <pc:sldMkLst>
          <pc:docMk/>
          <pc:sldMk cId="0" sldId="281"/>
        </pc:sldMkLst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" creationId="{04031F2A-C91B-F874-94E2-3CBB162DA216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" creationId="{545E3969-029C-8F0E-696F-FF87382C8238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" creationId="{C4C2FC15-8E1A-F7D2-CDA1-2FD0CE194C57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6" creationId="{01CB7FD7-1481-C0F8-C282-CE1CEC72B890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7" creationId="{FA02C3BA-8E2B-AF2A-D4F1-17CBF6BA153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8" creationId="{C1F9A9D3-1763-4821-7E16-4FB05265717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9" creationId="{1D465A16-B183-E786-7E53-E629A94A6AD2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0" creationId="{13985B61-3559-DD08-48CA-97F4AAE3963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1" creationId="{3117D9C6-5D0F-1BAF-0D6D-CD7C5F9838A2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2" creationId="{67C286E0-3D64-91B6-BCC8-DD1C86135BE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3" creationId="{81910E68-A00E-002F-ADE0-FEC47376BB7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4" creationId="{DB4CBDED-16E6-775B-E756-6B297ED402B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5" creationId="{AB0ACB6B-5A94-36E5-8AFE-78343EC83DF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6" creationId="{3F7B323B-FB5E-9F9F-6887-6B3476D376C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7" creationId="{50275400-2046-CA15-504A-03647A0B6D12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8" creationId="{EF46630D-B192-1E3A-F0EB-DFE1B467964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19" creationId="{375DC6F5-1B9D-3037-D40F-BAE764F6A035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0" creationId="{BB5F5500-698F-4786-93B1-13E9093FF35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1" creationId="{2727C404-7293-F33A-871F-76E0E67B4ED2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2" creationId="{C564609E-B351-304E-5BBC-3AC797359C75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3" creationId="{60D0C540-DAC3-20F4-FC39-2D56B5775422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4" creationId="{E1E74BEA-4984-0DF4-7A63-466D15A4D73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5" creationId="{031F17EA-9635-4707-DF84-1C71F83CBA04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6" creationId="{2C42F934-7F40-63C7-04F5-FDB8516365E6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7" creationId="{487C8B09-95F5-B7D4-962D-251065D6F33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8" creationId="{F0AA831B-88BD-37CB-6864-B836C91A35D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29" creationId="{01E44394-9F15-1E78-2ABC-C8D6983DCF8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0" creationId="{895421F2-49C3-713C-2250-CB80181E7FB8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1" creationId="{92AB84F1-ECC5-CCEB-7583-35A792BD0B50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2" creationId="{FB2D3B06-CB70-8842-105B-49EB152B335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3" creationId="{4D15CAD9-18AF-B805-78D2-9DB752ACDEEB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4" creationId="{34767DDD-53FB-CA32-6B60-782AFFA9AAB0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5" creationId="{7877B019-E9EC-6288-3CBB-13D5CB163F61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6" creationId="{14711399-CDA8-D19E-D367-92C3492410EF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7" creationId="{AB626232-FEF5-6C35-B7DF-BC13AF702656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8" creationId="{ED868C67-2D41-DDA4-724F-CDFB88542668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9" creationId="{CB201538-24A4-D0D6-D12B-1B05969AC174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0" creationId="{7584ECE8-557C-0EC0-4CBB-8D527713697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1" creationId="{703E8C74-9F6A-98DB-9D7C-361F7F6FECA4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2" creationId="{B9FDC022-F7B3-8DFE-A64F-5C59BAAB63B4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3" creationId="{809D147B-B31C-564D-617E-6968A2B34533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4" creationId="{FE7D6E03-ED87-A2C9-5824-E4E1AED0BFC8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5" creationId="{D738C239-675E-58AA-67C7-AE6CFB28CA78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6" creationId="{21AEE74A-8CB7-8419-167F-E3CCC51AF1D5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7" creationId="{030421D4-99E4-34AC-B593-278FFDB67D1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8" creationId="{46020527-27DF-F9C2-54C2-2C0DDF653FDF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49" creationId="{CE8B07B7-DD3E-994E-D70F-D7421254FAEC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0" creationId="{D30395C2-3CEC-D0DB-4A19-CB710323D2D1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1" creationId="{630FF675-7295-F23F-DAAE-BBC1AD33657D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2" creationId="{7C8508D1-671E-9176-0435-2E7B7DE763E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3" creationId="{C3938A1E-D38B-738D-5DA7-BF4AEAAF084C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4" creationId="{B903F451-E6AD-1D9F-614B-9A1A7FEA0DC0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5" creationId="{07A11E4F-CE06-E996-75C1-F18ABE23FA0C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6" creationId="{288D0E41-9E4E-E7A6-DFFB-CE7DD25D9506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7" creationId="{385DEDD4-607F-1CA4-F429-123339D1F06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8" creationId="{A1325E84-78D9-1BF1-0E86-E5C9108A465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59" creationId="{CE4F2040-A79D-00ED-1495-31BFF8B1B929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60" creationId="{941BC180-6808-61E6-4B7D-B7555209573B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61" creationId="{863DB407-0B22-F79F-D3B3-DCAE8198C503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62" creationId="{10B9E8DA-1313-A861-A462-E7D5DE9442DE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63" creationId="{4844C5D8-DD17-92AA-6471-B6CD66F963D3}"/>
          </ac:spMkLst>
        </pc:spChg>
        <pc:spChg chg="mod">
          <ac:chgData name="Kaithlinloui Cabiles" userId="6469585d-44c6-4596-88bb-0a641d482ab1" providerId="ADAL" clId="{CE9E3F20-597A-4691-A0FC-93CFE9F040D1}" dt="2023-04-04T22:50:25.489" v="1779"/>
          <ac:spMkLst>
            <pc:docMk/>
            <pc:sldMk cId="0" sldId="281"/>
            <ac:spMk id="3136" creationId="{2D5CB26D-9CA0-DEA8-EA12-E0AF2DEBC55E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38" creationId="{F7E5C72D-D4B4-ABEC-9C76-CE2B2A8524AA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39" creationId="{94DF3F62-BFF3-0397-6C21-3F9A47B95201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0" creationId="{B0F6E9DD-4A17-5C4B-798F-9378712DF04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1" creationId="{19E78229-04A3-1077-B99A-F90069E5C1CA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2" creationId="{1AADED55-F1A9-68E3-CE81-FABED09B09F0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3" creationId="{D0305201-32AF-7150-FF06-EF7E1C82F4D2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4" creationId="{5EA4B786-77C0-EC6C-E0BB-5E1B74CF4A71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5" creationId="{1558D0C2-9910-279A-F91A-42994CE0552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6" creationId="{30110B62-4424-4096-A495-1A0A4D2E9185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7" creationId="{CC708B3C-9A5B-B77A-0B36-ECB83475654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8" creationId="{BE560092-D3ED-CA59-EEC5-DEB91517DC2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49" creationId="{8F8325FA-D8A5-307A-80B4-7A419502A7B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0" creationId="{A6784C1B-EB3A-8026-2AFA-0F78D6D1A795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1" creationId="{6E08994B-9C75-EC3A-71D0-96E53044CF4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2" creationId="{5B18374E-5E71-769C-89C8-C85E39BC21E8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3" creationId="{FE29FEE7-804B-0B66-732F-7C066BF484B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4" creationId="{D4ECC7E9-CA73-4C67-6600-D0F4CE0AA1A6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5" creationId="{1138351A-F6C1-6083-9EE3-8EEFF279F2CE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6" creationId="{8C0838F9-BFA5-636E-5585-27ADEE70BE28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7" creationId="{31184F3C-208F-6BFD-C238-4428D2D99B31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8" creationId="{16AFEA51-8751-B0BF-ABC3-9A70B1BD6FE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59" creationId="{2CF5018A-8035-5814-6E2E-E7F2DFF003FC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60" creationId="{5EF5FCEE-62D2-BE8B-20C8-172A441ECC0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61" creationId="{EB9F87B6-761D-81F7-55C6-AB0D7327BACE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62" creationId="{89A76887-B94B-DA83-41FB-25D0EF062BF8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63" creationId="{ECC4BFF1-860D-66D5-C4BD-EC132105709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164" creationId="{17B6885F-6915-1D88-2BB2-B86398EDAFDC}"/>
          </ac:spMkLst>
        </pc:spChg>
        <pc:spChg chg="mod">
          <ac:chgData name="Kaithlinloui Cabiles" userId="6469585d-44c6-4596-88bb-0a641d482ab1" providerId="ADAL" clId="{CE9E3F20-597A-4691-A0FC-93CFE9F040D1}" dt="2023-04-04T23:11:52.001" v="2535" actId="1076"/>
          <ac:spMkLst>
            <pc:docMk/>
            <pc:sldMk cId="0" sldId="281"/>
            <ac:spMk id="316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38:14.528" v="2696" actId="1035"/>
          <ac:spMkLst>
            <pc:docMk/>
            <pc:sldMk cId="0" sldId="281"/>
            <ac:spMk id="316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3:09:09.869" v="2120" actId="1076"/>
          <ac:spMkLst>
            <pc:docMk/>
            <pc:sldMk cId="0" sldId="281"/>
            <ac:spMk id="323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0" creationId="{D2AC1D5C-0ACF-0DFC-8151-EDB16A8C3A10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1" creationId="{F606B1B8-B6A3-511D-B357-3ECA2A6A25FF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2" creationId="{3E6BB01D-4DD6-0A00-A665-524B5FCFBCCB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3" creationId="{4E159FB7-0EC9-1F4C-E1B4-438FBDCC606F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4" creationId="{C10D9695-B697-43D0-3857-E267960D4072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5" creationId="{C9973A22-F50B-029B-3CA1-02ABA7808C4B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6" creationId="{91FA1320-0722-66D9-6394-B9897E5A9C83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7" creationId="{98485695-3403-843B-C4CC-6D0EAEBD5B5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8" creationId="{E27FB784-9883-3FC8-F693-339859938EAA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49" creationId="{BCFED673-F7CC-4742-9B7E-195C545ACD8F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0" creationId="{677ADD2A-B644-D6D3-F373-0A3F8D3F317D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1" creationId="{1563EC72-41E5-F12E-05E5-872656C58ADF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2" creationId="{E1B4E47A-F128-3767-03B8-35981499DEE0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3" creationId="{9D98C960-5F40-4A3E-5CD1-91CC042BDC5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4" creationId="{24985C7E-DB4D-F130-8669-EE4C94C92076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5" creationId="{5DC013D2-388B-14F9-39E9-41EDB2CDCDA1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6" creationId="{98D02E6C-0361-DEB0-8E4C-AE8A9755FD96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7" creationId="{F84EFD7B-DC6B-5E21-2360-E08AC7FB416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8" creationId="{EAE6BDE6-94E4-AB36-DD24-E67762F293E5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59" creationId="{FBE51BB4-782F-9BBA-935C-DE310DBCE54C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0" creationId="{43F99043-4F5D-4CBD-D33D-62C6CA9BE598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1" creationId="{CC50F931-4A0B-6043-4630-92FE81D1823E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2" creationId="{E05238C9-779E-7CDA-0D22-94D23D965EEA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3" creationId="{0E787D5F-565C-E843-5BCA-FB5B4B5924F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4" creationId="{95812072-B297-4B16-9AE1-04BDFB057E8D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5" creationId="{1A22C317-8A1F-EBF1-9609-8A62EF328792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6" creationId="{91349ABC-A1A3-26A7-4193-A005B4562501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7" creationId="{3AC290F0-1A48-C6AD-F9EB-83C125070C6B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8" creationId="{FB60DAEF-8C16-52CD-D439-B64563A28A24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69" creationId="{CD2E966E-FE7C-DC2F-97B8-083A6AEC5745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70" creationId="{215EFCC3-66CD-EA6E-7801-E5351948A372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71" creationId="{DEBF4CC3-9717-63E3-F228-5A1D13EE418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72" creationId="{42678DDE-9502-7D76-6EF6-64084F50ACC7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73" creationId="{731B4D20-BE1A-4B5E-17F5-90B94A744EE9}"/>
          </ac:spMkLst>
        </pc:spChg>
        <pc:spChg chg="mod">
          <ac:chgData name="Kaithlinloui Cabiles" userId="6469585d-44c6-4596-88bb-0a641d482ab1" providerId="ADAL" clId="{CE9E3F20-597A-4691-A0FC-93CFE9F040D1}" dt="2023-04-04T22:50:37.643" v="1786"/>
          <ac:spMkLst>
            <pc:docMk/>
            <pc:sldMk cId="0" sldId="281"/>
            <ac:spMk id="3274" creationId="{BCB4A4E1-1AB9-FE2F-E31E-D70A5D3587C6}"/>
          </ac:spMkLst>
        </pc:spChg>
        <pc:spChg chg="add del mod">
          <ac:chgData name="Kaithlinloui Cabiles" userId="6469585d-44c6-4596-88bb-0a641d482ab1" providerId="ADAL" clId="{CE9E3F20-597A-4691-A0FC-93CFE9F040D1}" dt="2023-04-04T23:08:07.136" v="2102"/>
          <ac:spMkLst>
            <pc:docMk/>
            <pc:sldMk cId="0" sldId="281"/>
            <ac:spMk id="3275" creationId="{A8623E56-9357-F18E-2CDB-A8438AEEA9C5}"/>
          </ac:spMkLst>
        </pc:spChg>
        <pc:spChg chg="add del mod">
          <ac:chgData name="Kaithlinloui Cabiles" userId="6469585d-44c6-4596-88bb-0a641d482ab1" providerId="ADAL" clId="{CE9E3F20-597A-4691-A0FC-93CFE9F040D1}" dt="2023-04-04T23:08:48.763" v="2116"/>
          <ac:spMkLst>
            <pc:docMk/>
            <pc:sldMk cId="0" sldId="281"/>
            <ac:spMk id="3277" creationId="{1D1BCF82-3BB6-9FFA-90E3-90054480689C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0" creationId="{25BF8A30-94D2-F25A-53D0-CE76540BD7E7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1" creationId="{AEC52EF9-145F-E5BF-C614-185476AA5D09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2" creationId="{F7BB1EFF-97BA-5E4C-F39B-8F3642134C93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3" creationId="{C4E8DB3D-3EA9-6DDD-7280-DCF640DB3794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4" creationId="{7CB58F82-E9F2-25EA-9160-9036D75F7BC7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6" creationId="{52C0FBA1-F42D-DBE6-33F8-7F32019DD4FE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7" creationId="{9926CAA8-C4B0-5C10-FACE-BA9F9A38D67A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8" creationId="{924ACED3-8619-DD24-D589-D1B4C96A5BC8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89" creationId="{170CF579-373C-BB46-8504-3C23E74AC56B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90" creationId="{B0079E49-7348-E256-2D61-B2629D3464A6}"/>
          </ac:spMkLst>
        </pc:spChg>
        <pc:spChg chg="mod">
          <ac:chgData name="Kaithlinloui Cabiles" userId="6469585d-44c6-4596-88bb-0a641d482ab1" providerId="ADAL" clId="{CE9E3F20-597A-4691-A0FC-93CFE9F040D1}" dt="2023-04-04T23:09:29.545" v="2122"/>
          <ac:spMkLst>
            <pc:docMk/>
            <pc:sldMk cId="0" sldId="281"/>
            <ac:spMk id="3291" creationId="{851E6584-2B33-3492-501F-89DB41CB5D79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3" creationId="{66B8177D-F6B7-C4E6-6DC3-D8AA8722195A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4" creationId="{7D29F70D-C40F-8C44-B97B-B67E723E5FCF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5" creationId="{6F72434F-23E4-8411-5686-6D00A25CBD15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6" creationId="{B51F99FD-3039-6E1D-C988-5E62F1A868DF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7" creationId="{7B032A93-87AD-B7CD-AB29-5792EE80FE99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299" creationId="{D328B187-65C9-F124-5590-111969C8B855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300" creationId="{6B9DD0D6-572C-E6F3-3502-DEA33E947639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301" creationId="{6DE46B3D-BCEF-4E2D-83D6-727B3D87D869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302" creationId="{A07631BC-C157-5888-9340-FCEC1BF99989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303" creationId="{7E7C62B1-9636-8340-C29A-BA2ECBBBFA37}"/>
          </ac:spMkLst>
        </pc:spChg>
        <pc:spChg chg="mod">
          <ac:chgData name="Kaithlinloui Cabiles" userId="6469585d-44c6-4596-88bb-0a641d482ab1" providerId="ADAL" clId="{CE9E3F20-597A-4691-A0FC-93CFE9F040D1}" dt="2023-04-04T23:09:47.132" v="2173"/>
          <ac:spMkLst>
            <pc:docMk/>
            <pc:sldMk cId="0" sldId="281"/>
            <ac:spMk id="3304" creationId="{D4763519-7775-035D-A7A2-D0C03A617C60}"/>
          </ac:spMkLst>
        </pc:spChg>
        <pc:spChg chg="add mod">
          <ac:chgData name="Kaithlinloui Cabiles" userId="6469585d-44c6-4596-88bb-0a641d482ab1" providerId="ADAL" clId="{CE9E3F20-597A-4691-A0FC-93CFE9F040D1}" dt="2023-04-04T23:38:55.575" v="2757" actId="1076"/>
          <ac:spMkLst>
            <pc:docMk/>
            <pc:sldMk cId="0" sldId="281"/>
            <ac:spMk id="3305" creationId="{B4FBE384-2B8F-E915-900B-1149F30FCB49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07" creationId="{F8D2476C-3B45-23CB-514A-F05C1A94C864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08" creationId="{D59F3D08-470F-1B4A-EE7B-C63ADF719CFE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09" creationId="{68D41380-E6B4-9DBD-95AD-C2D58BEDCCB8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10" creationId="{DF66C879-54A9-3707-03AC-1049971DB906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11" creationId="{2909AB03-302B-8EDA-0C01-930E7FEB4EBF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13" creationId="{97EA01D8-9ECF-AA1D-D423-580EAAE68DA6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14" creationId="{0EAA9BC3-4EE0-FE69-1C8F-40483C70977F}"/>
          </ac:spMkLst>
        </pc:spChg>
        <pc:spChg chg="mod">
          <ac:chgData name="Kaithlinloui Cabiles" userId="6469585d-44c6-4596-88bb-0a641d482ab1" providerId="ADAL" clId="{CE9E3F20-597A-4691-A0FC-93CFE9F040D1}" dt="2023-04-04T23:10:13.098" v="2178"/>
          <ac:spMkLst>
            <pc:docMk/>
            <pc:sldMk cId="0" sldId="281"/>
            <ac:spMk id="3315" creationId="{EAC4956D-A961-F6F2-3191-4BB6F755B20B}"/>
          </ac:spMkLst>
        </pc:spChg>
        <pc:spChg chg="add del mod">
          <ac:chgData name="Kaithlinloui Cabiles" userId="6469585d-44c6-4596-88bb-0a641d482ab1" providerId="ADAL" clId="{CE9E3F20-597A-4691-A0FC-93CFE9F040D1}" dt="2023-04-04T23:10:32.868" v="2280"/>
          <ac:spMkLst>
            <pc:docMk/>
            <pc:sldMk cId="0" sldId="281"/>
            <ac:spMk id="3316" creationId="{7C2ECD74-FA93-B767-33A4-0E28604C8960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19" creationId="{7934304F-EE89-B972-21AD-79C8E3EFC56D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0" creationId="{C4BAD600-E842-7328-5F5E-0E82F0633F61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1" creationId="{F749926E-BC49-A69B-916A-A029E0337659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2" creationId="{6D1A4966-3FEB-12FD-C3BF-95A72B0A05AD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3" creationId="{86A3EE1C-4B95-0FEE-3479-ABB7C51A7C1F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5" creationId="{5E03F0EB-0A4C-9E30-B06C-F590B6D97A2E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6" creationId="{E19234BB-072C-D5CC-F80D-2E45E0C81047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7" creationId="{86B6CD76-5B1C-F357-CF01-8B8F8787417A}"/>
          </ac:spMkLst>
        </pc:spChg>
        <pc:spChg chg="mod">
          <ac:chgData name="Kaithlinloui Cabiles" userId="6469585d-44c6-4596-88bb-0a641d482ab1" providerId="ADAL" clId="{CE9E3F20-597A-4691-A0FC-93CFE9F040D1}" dt="2023-04-04T23:10:55.462" v="2283"/>
          <ac:spMkLst>
            <pc:docMk/>
            <pc:sldMk cId="0" sldId="281"/>
            <ac:spMk id="3328" creationId="{D95DE997-39B9-2198-B65D-43C24FD7E2E4}"/>
          </ac:spMkLst>
        </pc:spChg>
        <pc:spChg chg="add del mod">
          <ac:chgData name="Kaithlinloui Cabiles" userId="6469585d-44c6-4596-88bb-0a641d482ab1" providerId="ADAL" clId="{CE9E3F20-597A-4691-A0FC-93CFE9F040D1}" dt="2023-04-04T23:11:33.980" v="2465"/>
          <ac:spMkLst>
            <pc:docMk/>
            <pc:sldMk cId="0" sldId="281"/>
            <ac:spMk id="3329" creationId="{42855208-5ACE-F9C2-962E-DDE4B02D8F23}"/>
          </ac:spMkLst>
        </pc:spChg>
        <pc:spChg chg="mod">
          <ac:chgData name="Kaithlinloui Cabiles" userId="6469585d-44c6-4596-88bb-0a641d482ab1" providerId="ADAL" clId="{CE9E3F20-597A-4691-A0FC-93CFE9F040D1}" dt="2023-04-04T23:21:34.937" v="2552"/>
          <ac:spMkLst>
            <pc:docMk/>
            <pc:sldMk cId="0" sldId="281"/>
            <ac:spMk id="3332" creationId="{586513BC-1C15-D1D0-0825-B9BC04DCD2D5}"/>
          </ac:spMkLst>
        </pc:spChg>
        <pc:spChg chg="mod">
          <ac:chgData name="Kaithlinloui Cabiles" userId="6469585d-44c6-4596-88bb-0a641d482ab1" providerId="ADAL" clId="{CE9E3F20-597A-4691-A0FC-93CFE9F040D1}" dt="2023-04-04T23:21:34.937" v="2552"/>
          <ac:spMkLst>
            <pc:docMk/>
            <pc:sldMk cId="0" sldId="281"/>
            <ac:spMk id="3333" creationId="{E08FC04D-5894-1AD6-9865-C487FD0E46B1}"/>
          </ac:spMkLst>
        </pc:spChg>
        <pc:spChg chg="mod">
          <ac:chgData name="Kaithlinloui Cabiles" userId="6469585d-44c6-4596-88bb-0a641d482ab1" providerId="ADAL" clId="{CE9E3F20-597A-4691-A0FC-93CFE9F040D1}" dt="2023-04-04T23:21:34.937" v="2552"/>
          <ac:spMkLst>
            <pc:docMk/>
            <pc:sldMk cId="0" sldId="281"/>
            <ac:spMk id="3334" creationId="{63A9F22B-8506-A48B-C820-58EEF64DB081}"/>
          </ac:spMkLst>
        </pc:spChg>
        <pc:spChg chg="mod">
          <ac:chgData name="Kaithlinloui Cabiles" userId="6469585d-44c6-4596-88bb-0a641d482ab1" providerId="ADAL" clId="{CE9E3F20-597A-4691-A0FC-93CFE9F040D1}" dt="2023-04-04T23:21:34.937" v="2552"/>
          <ac:spMkLst>
            <pc:docMk/>
            <pc:sldMk cId="0" sldId="281"/>
            <ac:spMk id="3335" creationId="{7FA7EBEA-043E-23C7-20DC-1255B679B0E5}"/>
          </ac:spMkLst>
        </pc:spChg>
        <pc:spChg chg="mod">
          <ac:chgData name="Kaithlinloui Cabiles" userId="6469585d-44c6-4596-88bb-0a641d482ab1" providerId="ADAL" clId="{CE9E3F20-597A-4691-A0FC-93CFE9F040D1}" dt="2023-04-04T23:21:34.937" v="2552"/>
          <ac:spMkLst>
            <pc:docMk/>
            <pc:sldMk cId="0" sldId="281"/>
            <ac:spMk id="3336" creationId="{6D0D424B-BE0C-D13A-D5F5-5A892D4AE35C}"/>
          </ac:spMkLst>
        </pc:spChg>
        <pc:spChg chg="mod">
          <ac:chgData name="Kaithlinloui Cabiles" userId="6469585d-44c6-4596-88bb-0a641d482ab1" providerId="ADAL" clId="{CE9E3F20-597A-4691-A0FC-93CFE9F040D1}" dt="2023-04-04T23:21:40.895" v="2556"/>
          <ac:spMkLst>
            <pc:docMk/>
            <pc:sldMk cId="0" sldId="281"/>
            <ac:spMk id="3338" creationId="{FD6145CC-00EE-F323-772A-91302C64CA20}"/>
          </ac:spMkLst>
        </pc:spChg>
        <pc:spChg chg="mod">
          <ac:chgData name="Kaithlinloui Cabiles" userId="6469585d-44c6-4596-88bb-0a641d482ab1" providerId="ADAL" clId="{CE9E3F20-597A-4691-A0FC-93CFE9F040D1}" dt="2023-04-04T23:21:40.895" v="2556"/>
          <ac:spMkLst>
            <pc:docMk/>
            <pc:sldMk cId="0" sldId="281"/>
            <ac:spMk id="3339" creationId="{56555392-421D-2CE2-A702-5567CB43074E}"/>
          </ac:spMkLst>
        </pc:spChg>
        <pc:spChg chg="mod">
          <ac:chgData name="Kaithlinloui Cabiles" userId="6469585d-44c6-4596-88bb-0a641d482ab1" providerId="ADAL" clId="{CE9E3F20-597A-4691-A0FC-93CFE9F040D1}" dt="2023-04-04T23:21:40.895" v="2556"/>
          <ac:spMkLst>
            <pc:docMk/>
            <pc:sldMk cId="0" sldId="281"/>
            <ac:spMk id="3340" creationId="{B938CDEC-CC26-13C4-C5A2-949CADCCE5EC}"/>
          </ac:spMkLst>
        </pc:spChg>
        <pc:spChg chg="mod">
          <ac:chgData name="Kaithlinloui Cabiles" userId="6469585d-44c6-4596-88bb-0a641d482ab1" providerId="ADAL" clId="{CE9E3F20-597A-4691-A0FC-93CFE9F040D1}" dt="2023-04-04T23:21:40.895" v="2556"/>
          <ac:spMkLst>
            <pc:docMk/>
            <pc:sldMk cId="0" sldId="281"/>
            <ac:spMk id="3341" creationId="{46E877AA-8D02-3998-7CA8-26964138EB3F}"/>
          </ac:spMkLst>
        </pc:spChg>
        <pc:spChg chg="mod">
          <ac:chgData name="Kaithlinloui Cabiles" userId="6469585d-44c6-4596-88bb-0a641d482ab1" providerId="ADAL" clId="{CE9E3F20-597A-4691-A0FC-93CFE9F040D1}" dt="2023-04-04T23:21:40.895" v="2556"/>
          <ac:spMkLst>
            <pc:docMk/>
            <pc:sldMk cId="0" sldId="281"/>
            <ac:spMk id="3342" creationId="{17B7F3D1-9C8B-D4C2-38B7-F91791284FEC}"/>
          </ac:spMkLst>
        </pc:spChg>
        <pc:grpChg chg="add del mod">
          <ac:chgData name="Kaithlinloui Cabiles" userId="6469585d-44c6-4596-88bb-0a641d482ab1" providerId="ADAL" clId="{CE9E3F20-597A-4691-A0FC-93CFE9F040D1}" dt="2023-04-04T22:50:33.851" v="1784"/>
          <ac:grpSpMkLst>
            <pc:docMk/>
            <pc:sldMk cId="0" sldId="281"/>
            <ac:grpSpMk id="2" creationId="{8E296CB8-5B52-B33E-9F94-7FE170A9D2EF}"/>
          </ac:grpSpMkLst>
        </pc:grpChg>
        <pc:grpChg chg="add mod">
          <ac:chgData name="Kaithlinloui Cabiles" userId="6469585d-44c6-4596-88bb-0a641d482ab1" providerId="ADAL" clId="{CE9E3F20-597A-4691-A0FC-93CFE9F040D1}" dt="2023-04-05T08:50:40.178" v="9467" actId="1076"/>
          <ac:grpSpMkLst>
            <pc:docMk/>
            <pc:sldMk cId="0" sldId="281"/>
            <ac:grpSpMk id="3137" creationId="{8127BE5D-D2E1-A583-CD34-EBC0F499EB21}"/>
          </ac:grpSpMkLst>
        </pc:grpChg>
        <pc:grpChg chg="add del">
          <ac:chgData name="Kaithlinloui Cabiles" userId="6469585d-44c6-4596-88bb-0a641d482ab1" providerId="ADAL" clId="{CE9E3F20-597A-4691-A0FC-93CFE9F040D1}" dt="2023-04-04T22:50:48.285" v="1789" actId="478"/>
          <ac:grpSpMkLst>
            <pc:docMk/>
            <pc:sldMk cId="0" sldId="281"/>
            <ac:grpSpMk id="3167" creationId="{00000000-0000-0000-0000-000000000000}"/>
          </ac:grpSpMkLst>
        </pc:grpChg>
        <pc:grpChg chg="add del mod">
          <ac:chgData name="Kaithlinloui Cabiles" userId="6469585d-44c6-4596-88bb-0a641d482ab1" providerId="ADAL" clId="{CE9E3F20-597A-4691-A0FC-93CFE9F040D1}" dt="2023-04-04T23:22:06.488" v="2590" actId="478"/>
          <ac:grpSpMkLst>
            <pc:docMk/>
            <pc:sldMk cId="0" sldId="281"/>
            <ac:grpSpMk id="3279" creationId="{D1630DD9-DB3B-BB7F-16B9-31C2342CE8E0}"/>
          </ac:grpSpMkLst>
        </pc:grpChg>
        <pc:grpChg chg="add del mod">
          <ac:chgData name="Kaithlinloui Cabiles" userId="6469585d-44c6-4596-88bb-0a641d482ab1" providerId="ADAL" clId="{CE9E3F20-597A-4691-A0FC-93CFE9F040D1}" dt="2023-04-04T23:22:05.112" v="2589" actId="478"/>
          <ac:grpSpMkLst>
            <pc:docMk/>
            <pc:sldMk cId="0" sldId="281"/>
            <ac:grpSpMk id="3285" creationId="{5E5A05E7-0049-5BA3-D600-3CB26A36135C}"/>
          </ac:grpSpMkLst>
        </pc:grpChg>
        <pc:grpChg chg="add del mod">
          <ac:chgData name="Kaithlinloui Cabiles" userId="6469585d-44c6-4596-88bb-0a641d482ab1" providerId="ADAL" clId="{CE9E3F20-597A-4691-A0FC-93CFE9F040D1}" dt="2023-04-04T23:09:48.284" v="2174"/>
          <ac:grpSpMkLst>
            <pc:docMk/>
            <pc:sldMk cId="0" sldId="281"/>
            <ac:grpSpMk id="3292" creationId="{8EACB792-4483-058F-2A7F-25FBDF6D1083}"/>
          </ac:grpSpMkLst>
        </pc:grpChg>
        <pc:grpChg chg="add del mod">
          <ac:chgData name="Kaithlinloui Cabiles" userId="6469585d-44c6-4596-88bb-0a641d482ab1" providerId="ADAL" clId="{CE9E3F20-597A-4691-A0FC-93CFE9F040D1}" dt="2023-04-04T23:09:48.284" v="2174"/>
          <ac:grpSpMkLst>
            <pc:docMk/>
            <pc:sldMk cId="0" sldId="281"/>
            <ac:grpSpMk id="3298" creationId="{711AF331-ECE0-0EF0-CEBF-281BE23884F6}"/>
          </ac:grpSpMkLst>
        </pc:grpChg>
        <pc:grpChg chg="add del mod">
          <ac:chgData name="Kaithlinloui Cabiles" userId="6469585d-44c6-4596-88bb-0a641d482ab1" providerId="ADAL" clId="{CE9E3F20-597A-4691-A0FC-93CFE9F040D1}" dt="2023-04-04T23:26:30.960" v="2594" actId="478"/>
          <ac:grpSpMkLst>
            <pc:docMk/>
            <pc:sldMk cId="0" sldId="281"/>
            <ac:grpSpMk id="3306" creationId="{94225361-7239-06C7-D87D-68EF29BFCF9F}"/>
          </ac:grpSpMkLst>
        </pc:grpChg>
        <pc:grpChg chg="add del mod">
          <ac:chgData name="Kaithlinloui Cabiles" userId="6469585d-44c6-4596-88bb-0a641d482ab1" providerId="ADAL" clId="{CE9E3F20-597A-4691-A0FC-93CFE9F040D1}" dt="2023-04-04T23:21:46.672" v="2584" actId="478"/>
          <ac:grpSpMkLst>
            <pc:docMk/>
            <pc:sldMk cId="0" sldId="281"/>
            <ac:grpSpMk id="3312" creationId="{A0813D75-3026-0630-3CFD-E0A23A17C4CD}"/>
          </ac:grpSpMkLst>
        </pc:grpChg>
        <pc:grpChg chg="add del mod">
          <ac:chgData name="Kaithlinloui Cabiles" userId="6469585d-44c6-4596-88bb-0a641d482ab1" providerId="ADAL" clId="{CE9E3F20-597A-4691-A0FC-93CFE9F040D1}" dt="2023-04-04T23:20:10.293" v="2547" actId="478"/>
          <ac:grpSpMkLst>
            <pc:docMk/>
            <pc:sldMk cId="0" sldId="281"/>
            <ac:grpSpMk id="3318" creationId="{58DDF226-4334-C60B-DDD7-29220E582A33}"/>
          </ac:grpSpMkLst>
        </pc:grpChg>
        <pc:grpChg chg="add del mod">
          <ac:chgData name="Kaithlinloui Cabiles" userId="6469585d-44c6-4596-88bb-0a641d482ab1" providerId="ADAL" clId="{CE9E3F20-597A-4691-A0FC-93CFE9F040D1}" dt="2023-04-04T23:19:56.548" v="2542" actId="478"/>
          <ac:grpSpMkLst>
            <pc:docMk/>
            <pc:sldMk cId="0" sldId="281"/>
            <ac:grpSpMk id="3324" creationId="{6BD8FFD1-5559-9BE1-CE91-2760F7A74790}"/>
          </ac:grpSpMkLst>
        </pc:grpChg>
        <pc:grpChg chg="add del mod">
          <ac:chgData name="Kaithlinloui Cabiles" userId="6469585d-44c6-4596-88bb-0a641d482ab1" providerId="ADAL" clId="{CE9E3F20-597A-4691-A0FC-93CFE9F040D1}" dt="2023-04-04T23:21:39.995" v="2555"/>
          <ac:grpSpMkLst>
            <pc:docMk/>
            <pc:sldMk cId="0" sldId="281"/>
            <ac:grpSpMk id="3331" creationId="{9816F130-3973-B4B4-5C5A-9A614FF90F88}"/>
          </ac:grpSpMkLst>
        </pc:grpChg>
        <pc:grpChg chg="add del mod">
          <ac:chgData name="Kaithlinloui Cabiles" userId="6469585d-44c6-4596-88bb-0a641d482ab1" providerId="ADAL" clId="{CE9E3F20-597A-4691-A0FC-93CFE9F040D1}" dt="2023-04-04T23:26:29.325" v="2593" actId="478"/>
          <ac:grpSpMkLst>
            <pc:docMk/>
            <pc:sldMk cId="0" sldId="281"/>
            <ac:grpSpMk id="3337" creationId="{DC6A5C29-7B7D-2BDC-3C46-D599AF4F6ED0}"/>
          </ac:grpSpMkLst>
        </pc:grpChg>
        <pc:picChg chg="add mod">
          <ac:chgData name="Kaithlinloui Cabiles" userId="6469585d-44c6-4596-88bb-0a641d482ab1" providerId="ADAL" clId="{CE9E3F20-597A-4691-A0FC-93CFE9F040D1}" dt="2023-04-04T23:38:39.392" v="2753" actId="1036"/>
          <ac:picMkLst>
            <pc:docMk/>
            <pc:sldMk cId="0" sldId="281"/>
            <ac:picMk id="2050" creationId="{D74A163A-85E8-C995-FBA3-7222CC0FED2C}"/>
          </ac:picMkLst>
        </pc:picChg>
        <pc:picChg chg="add del">
          <ac:chgData name="Kaithlinloui Cabiles" userId="6469585d-44c6-4596-88bb-0a641d482ab1" providerId="ADAL" clId="{CE9E3F20-597A-4691-A0FC-93CFE9F040D1}" dt="2023-04-04T23:26:33.612" v="2596"/>
          <ac:picMkLst>
            <pc:docMk/>
            <pc:sldMk cId="0" sldId="281"/>
            <ac:picMk id="2052" creationId="{A8B23D4B-FC8F-8473-E104-8697536A8C2F}"/>
          </ac:picMkLst>
        </pc:picChg>
        <pc:picChg chg="add del mod">
          <ac:chgData name="Kaithlinloui Cabiles" userId="6469585d-44c6-4596-88bb-0a641d482ab1" providerId="ADAL" clId="{CE9E3F20-597A-4691-A0FC-93CFE9F040D1}" dt="2023-04-04T23:08:31.529" v="2108"/>
          <ac:picMkLst>
            <pc:docMk/>
            <pc:sldMk cId="0" sldId="281"/>
            <ac:picMk id="3276" creationId="{2AAD98B6-2206-7015-C52E-531A9FCEF111}"/>
          </ac:picMkLst>
        </pc:picChg>
        <pc:picChg chg="add mod">
          <ac:chgData name="Kaithlinloui Cabiles" userId="6469585d-44c6-4596-88bb-0a641d482ab1" providerId="ADAL" clId="{CE9E3F20-597A-4691-A0FC-93CFE9F040D1}" dt="2023-04-04T23:39:04.154" v="2759" actId="1076"/>
          <ac:picMkLst>
            <pc:docMk/>
            <pc:sldMk cId="0" sldId="281"/>
            <ac:picMk id="3278" creationId="{3E632A71-BDDE-861B-EC3C-A4C4426B47BC}"/>
          </ac:picMkLst>
        </pc:picChg>
        <pc:picChg chg="add mod">
          <ac:chgData name="Kaithlinloui Cabiles" userId="6469585d-44c6-4596-88bb-0a641d482ab1" providerId="ADAL" clId="{CE9E3F20-597A-4691-A0FC-93CFE9F040D1}" dt="2023-04-04T23:38:47.163" v="2755" actId="1076"/>
          <ac:picMkLst>
            <pc:docMk/>
            <pc:sldMk cId="0" sldId="281"/>
            <ac:picMk id="3317" creationId="{D7886A8E-3328-786D-B9A0-78765F6F3E49}"/>
          </ac:picMkLst>
        </pc:picChg>
        <pc:picChg chg="add mod">
          <ac:chgData name="Kaithlinloui Cabiles" userId="6469585d-44c6-4596-88bb-0a641d482ab1" providerId="ADAL" clId="{CE9E3F20-597A-4691-A0FC-93CFE9F040D1}" dt="2023-04-04T23:38:33.997" v="2726" actId="1038"/>
          <ac:picMkLst>
            <pc:docMk/>
            <pc:sldMk cId="0" sldId="281"/>
            <ac:picMk id="3330" creationId="{FC0C4D5C-4342-E4AF-9011-38A6AEC6E6AB}"/>
          </ac:picMkLst>
        </pc:picChg>
        <pc:picChg chg="add mod">
          <ac:chgData name="Kaithlinloui Cabiles" userId="6469585d-44c6-4596-88bb-0a641d482ab1" providerId="ADAL" clId="{CE9E3F20-597A-4691-A0FC-93CFE9F040D1}" dt="2023-04-04T23:38:49.508" v="2756" actId="1076"/>
          <ac:picMkLst>
            <pc:docMk/>
            <pc:sldMk cId="0" sldId="281"/>
            <ac:picMk id="3344" creationId="{0BFCB219-E6C6-9FF3-BB45-F273C9A14D66}"/>
          </ac:picMkLst>
        </pc:picChg>
        <pc:picChg chg="add mod">
          <ac:chgData name="Kaithlinloui Cabiles" userId="6469585d-44c6-4596-88bb-0a641d482ab1" providerId="ADAL" clId="{CE9E3F20-597A-4691-A0FC-93CFE9F040D1}" dt="2023-04-05T08:51:14.673" v="9472" actId="1076"/>
          <ac:picMkLst>
            <pc:docMk/>
            <pc:sldMk cId="0" sldId="281"/>
            <ac:picMk id="3346" creationId="{1069D570-89CB-D9EB-4BBE-0707C7D01A68}"/>
          </ac:picMkLst>
        </pc:picChg>
      </pc:sldChg>
      <pc:sldChg chg="addSp delSp modSp mod modAnim">
        <pc:chgData name="Kaithlinloui Cabiles" userId="6469585d-44c6-4596-88bb-0a641d482ab1" providerId="ADAL" clId="{CE9E3F20-597A-4691-A0FC-93CFE9F040D1}" dt="2023-04-05T09:46:01.996" v="9876"/>
        <pc:sldMkLst>
          <pc:docMk/>
          <pc:sldMk cId="0" sldId="282"/>
        </pc:sldMkLst>
        <pc:spChg chg="add del">
          <ac:chgData name="Kaithlinloui Cabiles" userId="6469585d-44c6-4596-88bb-0a641d482ab1" providerId="ADAL" clId="{CE9E3F20-597A-4691-A0FC-93CFE9F040D1}" dt="2023-04-05T08:04:30.576" v="8815" actId="22"/>
          <ac:spMkLst>
            <pc:docMk/>
            <pc:sldMk cId="0" sldId="282"/>
            <ac:spMk id="3" creationId="{5EB88D62-58E5-77FA-AA33-C98FA2DCDC48}"/>
          </ac:spMkLst>
        </pc:spChg>
        <pc:spChg chg="add mod">
          <ac:chgData name="Kaithlinloui Cabiles" userId="6469585d-44c6-4596-88bb-0a641d482ab1" providerId="ADAL" clId="{CE9E3F20-597A-4691-A0FC-93CFE9F040D1}" dt="2023-04-05T08:04:45.133" v="8835" actId="20577"/>
          <ac:spMkLst>
            <pc:docMk/>
            <pc:sldMk cId="0" sldId="282"/>
            <ac:spMk id="5" creationId="{F663C54A-93BC-C04B-2A02-1990E7630E13}"/>
          </ac:spMkLst>
        </pc:spChg>
        <pc:spChg chg="add mod">
          <ac:chgData name="Kaithlinloui Cabiles" userId="6469585d-44c6-4596-88bb-0a641d482ab1" providerId="ADAL" clId="{CE9E3F20-597A-4691-A0FC-93CFE9F040D1}" dt="2023-04-05T08:06:00.557" v="8901" actId="1076"/>
          <ac:spMkLst>
            <pc:docMk/>
            <pc:sldMk cId="0" sldId="282"/>
            <ac:spMk id="6" creationId="{1321BBEC-8091-0047-3D43-F5D67F1A76CE}"/>
          </ac:spMkLst>
        </pc:spChg>
        <pc:spChg chg="add mod">
          <ac:chgData name="Kaithlinloui Cabiles" userId="6469585d-44c6-4596-88bb-0a641d482ab1" providerId="ADAL" clId="{CE9E3F20-597A-4691-A0FC-93CFE9F040D1}" dt="2023-04-05T08:06:38.011" v="8941" actId="1076"/>
          <ac:spMkLst>
            <pc:docMk/>
            <pc:sldMk cId="0" sldId="282"/>
            <ac:spMk id="7" creationId="{59A9C219-C137-A743-EEFC-56B8F43E9A06}"/>
          </ac:spMkLst>
        </pc:spChg>
        <pc:spChg chg="mod">
          <ac:chgData name="Kaithlinloui Cabiles" userId="6469585d-44c6-4596-88bb-0a641d482ab1" providerId="ADAL" clId="{CE9E3F20-597A-4691-A0FC-93CFE9F040D1}" dt="2023-04-05T09:43:38.809" v="9847" actId="1076"/>
          <ac:spMkLst>
            <pc:docMk/>
            <pc:sldMk cId="0" sldId="282"/>
            <ac:spMk id="324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8:04:19.125" v="8810" actId="1076"/>
          <ac:spMkLst>
            <pc:docMk/>
            <pc:sldMk cId="0" sldId="282"/>
            <ac:spMk id="324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8:05:42.259" v="8886" actId="1076"/>
          <ac:spMkLst>
            <pc:docMk/>
            <pc:sldMk cId="0" sldId="282"/>
            <ac:spMk id="324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9:43:56.085" v="9849" actId="1076"/>
          <ac:spMkLst>
            <pc:docMk/>
            <pc:sldMk cId="0" sldId="282"/>
            <ac:spMk id="324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9:43:51.337" v="9848" actId="1076"/>
          <ac:spMkLst>
            <pc:docMk/>
            <pc:sldMk cId="0" sldId="282"/>
            <ac:spMk id="3249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10.906" v="8341" actId="478"/>
          <ac:spMkLst>
            <pc:docMk/>
            <pc:sldMk cId="0" sldId="282"/>
            <ac:spMk id="3251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10.906" v="8341" actId="478"/>
          <ac:spMkLst>
            <pc:docMk/>
            <pc:sldMk cId="0" sldId="282"/>
            <ac:spMk id="3252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8:04:25.305" v="8811" actId="478"/>
          <ac:spMkLst>
            <pc:docMk/>
            <pc:sldMk cId="0" sldId="282"/>
            <ac:spMk id="3253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02.106" v="8339" actId="478"/>
          <ac:spMkLst>
            <pc:docMk/>
            <pc:sldMk cId="0" sldId="282"/>
            <ac:spMk id="3254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10.906" v="8341" actId="478"/>
          <ac:spMkLst>
            <pc:docMk/>
            <pc:sldMk cId="0" sldId="282"/>
            <ac:spMk id="325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10.906" v="8341" actId="478"/>
          <ac:spMkLst>
            <pc:docMk/>
            <pc:sldMk cId="0" sldId="282"/>
            <ac:spMk id="325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02.106" v="8339" actId="478"/>
          <ac:spMkLst>
            <pc:docMk/>
            <pc:sldMk cId="0" sldId="282"/>
            <ac:spMk id="3257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7:02.106" v="8339" actId="478"/>
          <ac:spMkLst>
            <pc:docMk/>
            <pc:sldMk cId="0" sldId="282"/>
            <ac:spMk id="3258" creationId="{00000000-0000-0000-0000-000000000000}"/>
          </ac:spMkLst>
        </pc:spChg>
        <pc:picChg chg="del">
          <ac:chgData name="Kaithlinloui Cabiles" userId="6469585d-44c6-4596-88bb-0a641d482ab1" providerId="ADAL" clId="{CE9E3F20-597A-4691-A0FC-93CFE9F040D1}" dt="2023-04-05T06:46:48.268" v="8336" actId="478"/>
          <ac:picMkLst>
            <pc:docMk/>
            <pc:sldMk cId="0" sldId="282"/>
            <ac:picMk id="3244" creationId="{00000000-0000-0000-0000-000000000000}"/>
          </ac:picMkLst>
        </pc:picChg>
        <pc:picChg chg="del">
          <ac:chgData name="Kaithlinloui Cabiles" userId="6469585d-44c6-4596-88bb-0a641d482ab1" providerId="ADAL" clId="{CE9E3F20-597A-4691-A0FC-93CFE9F040D1}" dt="2023-04-05T06:46:50.275" v="8337" actId="478"/>
          <ac:picMkLst>
            <pc:docMk/>
            <pc:sldMk cId="0" sldId="282"/>
            <ac:picMk id="3250" creationId="{00000000-0000-0000-0000-000000000000}"/>
          </ac:picMkLst>
        </pc:picChg>
      </pc:sldChg>
      <pc:sldChg chg="addSp delSp modSp add del mod ord">
        <pc:chgData name="Kaithlinloui Cabiles" userId="6469585d-44c6-4596-88bb-0a641d482ab1" providerId="ADAL" clId="{CE9E3F20-597A-4691-A0FC-93CFE9F040D1}" dt="2023-04-05T07:09:34.254" v="8535" actId="47"/>
        <pc:sldMkLst>
          <pc:docMk/>
          <pc:sldMk cId="0" sldId="283"/>
        </pc:sldMkLst>
        <pc:spChg chg="add del mod">
          <ac:chgData name="Kaithlinloui Cabiles" userId="6469585d-44c6-4596-88bb-0a641d482ab1" providerId="ADAL" clId="{CE9E3F20-597A-4691-A0FC-93CFE9F040D1}" dt="2023-04-05T06:57:07.488" v="8500" actId="1076"/>
          <ac:spMkLst>
            <pc:docMk/>
            <pc:sldMk cId="0" sldId="283"/>
            <ac:spMk id="3265" creationId="{00000000-0000-0000-0000-000000000000}"/>
          </ac:spMkLst>
        </pc:spChg>
        <pc:grpChg chg="add del">
          <ac:chgData name="Kaithlinloui Cabiles" userId="6469585d-44c6-4596-88bb-0a641d482ab1" providerId="ADAL" clId="{CE9E3F20-597A-4691-A0FC-93CFE9F040D1}" dt="2023-04-05T06:55:06.630" v="8464" actId="21"/>
          <ac:grpSpMkLst>
            <pc:docMk/>
            <pc:sldMk cId="0" sldId="283"/>
            <ac:grpSpMk id="3266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6:51:18.588" v="8416" actId="478"/>
          <ac:grpSpMkLst>
            <pc:docMk/>
            <pc:sldMk cId="0" sldId="283"/>
            <ac:grpSpMk id="3308" creationId="{00000000-0000-0000-0000-000000000000}"/>
          </ac:grpSpMkLst>
        </pc:grpChg>
        <pc:picChg chg="add del">
          <ac:chgData name="Kaithlinloui Cabiles" userId="6469585d-44c6-4596-88bb-0a641d482ab1" providerId="ADAL" clId="{CE9E3F20-597A-4691-A0FC-93CFE9F040D1}" dt="2023-04-05T06:55:06.630" v="8464" actId="21"/>
          <ac:picMkLst>
            <pc:docMk/>
            <pc:sldMk cId="0" sldId="283"/>
            <ac:picMk id="3307" creationId="{00000000-0000-0000-0000-000000000000}"/>
          </ac:picMkLst>
        </pc:picChg>
      </pc:sldChg>
      <pc:sldChg chg="addSp delSp modSp mod ord modAnim">
        <pc:chgData name="Kaithlinloui Cabiles" userId="6469585d-44c6-4596-88bb-0a641d482ab1" providerId="ADAL" clId="{CE9E3F20-597A-4691-A0FC-93CFE9F040D1}" dt="2023-04-05T09:43:11.745" v="9836"/>
        <pc:sldMkLst>
          <pc:docMk/>
          <pc:sldMk cId="0" sldId="284"/>
        </pc:sldMkLst>
        <pc:spChg chg="add del mod">
          <ac:chgData name="Kaithlinloui Cabiles" userId="6469585d-44c6-4596-88bb-0a641d482ab1" providerId="ADAL" clId="{CE9E3F20-597A-4691-A0FC-93CFE9F040D1}" dt="2023-04-05T06:48:23.854" v="8352" actId="478"/>
          <ac:spMkLst>
            <pc:docMk/>
            <pc:sldMk cId="0" sldId="284"/>
            <ac:spMk id="3" creationId="{CABA8EF4-B025-2CDF-D139-428E102D1C91}"/>
          </ac:spMkLst>
        </pc:spChg>
        <pc:spChg chg="mod">
          <ac:chgData name="Kaithlinloui Cabiles" userId="6469585d-44c6-4596-88bb-0a641d482ab1" providerId="ADAL" clId="{CE9E3F20-597A-4691-A0FC-93CFE9F040D1}" dt="2023-04-05T09:41:54.644" v="9821" actId="1076"/>
          <ac:spMkLst>
            <pc:docMk/>
            <pc:sldMk cId="0" sldId="284"/>
            <ac:spMk id="3315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8:21.951" v="8351" actId="478"/>
          <ac:spMkLst>
            <pc:docMk/>
            <pc:sldMk cId="0" sldId="284"/>
            <ac:spMk id="3316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6:48:44.560" v="8358" actId="478"/>
          <ac:spMkLst>
            <pc:docMk/>
            <pc:sldMk cId="0" sldId="284"/>
            <ac:spMk id="331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50:05.769" v="8405" actId="14100"/>
          <ac:spMkLst>
            <pc:docMk/>
            <pc:sldMk cId="0" sldId="284"/>
            <ac:spMk id="3318" creationId="{00000000-0000-0000-0000-000000000000}"/>
          </ac:spMkLst>
        </pc:spChg>
        <pc:grpChg chg="del">
          <ac:chgData name="Kaithlinloui Cabiles" userId="6469585d-44c6-4596-88bb-0a641d482ab1" providerId="ADAL" clId="{CE9E3F20-597A-4691-A0FC-93CFE9F040D1}" dt="2023-04-05T06:48:34.111" v="8356" actId="478"/>
          <ac:grpSpMkLst>
            <pc:docMk/>
            <pc:sldMk cId="0" sldId="284"/>
            <ac:grpSpMk id="3382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6:48:30.502" v="8354" actId="478"/>
          <ac:grpSpMkLst>
            <pc:docMk/>
            <pc:sldMk cId="0" sldId="284"/>
            <ac:grpSpMk id="3387" creationId="{00000000-0000-0000-0000-000000000000}"/>
          </ac:grpSpMkLst>
        </pc:grpChg>
        <pc:grpChg chg="del mod">
          <ac:chgData name="Kaithlinloui Cabiles" userId="6469585d-44c6-4596-88bb-0a641d482ab1" providerId="ADAL" clId="{CE9E3F20-597A-4691-A0FC-93CFE9F040D1}" dt="2023-04-05T06:48:32.302" v="8355" actId="478"/>
          <ac:grpSpMkLst>
            <pc:docMk/>
            <pc:sldMk cId="0" sldId="284"/>
            <ac:grpSpMk id="3390" creationId="{00000000-0000-0000-0000-000000000000}"/>
          </ac:grpSpMkLst>
        </pc:grpChg>
        <pc:grpChg chg="del">
          <ac:chgData name="Kaithlinloui Cabiles" userId="6469585d-44c6-4596-88bb-0a641d482ab1" providerId="ADAL" clId="{CE9E3F20-597A-4691-A0FC-93CFE9F040D1}" dt="2023-04-05T06:48:36.270" v="8357" actId="478"/>
          <ac:grpSpMkLst>
            <pc:docMk/>
            <pc:sldMk cId="0" sldId="284"/>
            <ac:grpSpMk id="3394" creationId="{00000000-0000-0000-0000-000000000000}"/>
          </ac:grpSpMkLst>
        </pc:grpChg>
      </pc:sldChg>
      <pc:sldChg chg="del">
        <pc:chgData name="Kaithlinloui Cabiles" userId="6469585d-44c6-4596-88bb-0a641d482ab1" providerId="ADAL" clId="{CE9E3F20-597A-4691-A0FC-93CFE9F040D1}" dt="2023-04-05T06:50:41.840" v="8410" actId="47"/>
        <pc:sldMkLst>
          <pc:docMk/>
          <pc:sldMk cId="0" sldId="285"/>
        </pc:sldMkLst>
      </pc:sldChg>
      <pc:sldChg chg="del">
        <pc:chgData name="Kaithlinloui Cabiles" userId="6469585d-44c6-4596-88bb-0a641d482ab1" providerId="ADAL" clId="{CE9E3F20-597A-4691-A0FC-93CFE9F040D1}" dt="2023-04-05T06:50:56.578" v="8412" actId="47"/>
        <pc:sldMkLst>
          <pc:docMk/>
          <pc:sldMk cId="0" sldId="286"/>
        </pc:sldMkLst>
      </pc:sldChg>
      <pc:sldChg chg="del">
        <pc:chgData name="Kaithlinloui Cabiles" userId="6469585d-44c6-4596-88bb-0a641d482ab1" providerId="ADAL" clId="{CE9E3F20-597A-4691-A0FC-93CFE9F040D1}" dt="2023-04-05T06:50:54.465" v="8411" actId="47"/>
        <pc:sldMkLst>
          <pc:docMk/>
          <pc:sldMk cId="0" sldId="287"/>
        </pc:sldMkLst>
      </pc:sldChg>
      <pc:sldChg chg="del setBg modNotes">
        <pc:chgData name="Kaithlinloui Cabiles" userId="6469585d-44c6-4596-88bb-0a641d482ab1" providerId="ADAL" clId="{CE9E3F20-597A-4691-A0FC-93CFE9F040D1}" dt="2023-04-05T08:31:52.363" v="9309" actId="47"/>
        <pc:sldMkLst>
          <pc:docMk/>
          <pc:sldMk cId="0" sldId="288"/>
        </pc:sldMkLst>
      </pc:sldChg>
      <pc:sldChg chg="del setBg modNotes">
        <pc:chgData name="Kaithlinloui Cabiles" userId="6469585d-44c6-4596-88bb-0a641d482ab1" providerId="ADAL" clId="{CE9E3F20-597A-4691-A0FC-93CFE9F040D1}" dt="2023-04-05T08:31:50.306" v="9308" actId="47"/>
        <pc:sldMkLst>
          <pc:docMk/>
          <pc:sldMk cId="0" sldId="289"/>
        </pc:sldMkLst>
      </pc:sldChg>
      <pc:sldChg chg="del setBg modNotes">
        <pc:chgData name="Kaithlinloui Cabiles" userId="6469585d-44c6-4596-88bb-0a641d482ab1" providerId="ADAL" clId="{CE9E3F20-597A-4691-A0FC-93CFE9F040D1}" dt="2023-04-05T08:31:49.594" v="9307" actId="47"/>
        <pc:sldMkLst>
          <pc:docMk/>
          <pc:sldMk cId="0" sldId="290"/>
        </pc:sldMkLst>
      </pc:sldChg>
      <pc:sldChg chg="del setBg modNotes">
        <pc:chgData name="Kaithlinloui Cabiles" userId="6469585d-44c6-4596-88bb-0a641d482ab1" providerId="ADAL" clId="{CE9E3F20-597A-4691-A0FC-93CFE9F040D1}" dt="2023-04-05T08:31:47.404" v="9306" actId="47"/>
        <pc:sldMkLst>
          <pc:docMk/>
          <pc:sldMk cId="0" sldId="291"/>
        </pc:sldMkLst>
      </pc:sldChg>
      <pc:sldChg chg="del setBg modNotes">
        <pc:chgData name="Kaithlinloui Cabiles" userId="6469585d-44c6-4596-88bb-0a641d482ab1" providerId="ADAL" clId="{CE9E3F20-597A-4691-A0FC-93CFE9F040D1}" dt="2023-04-05T08:31:47.017" v="9305" actId="47"/>
        <pc:sldMkLst>
          <pc:docMk/>
          <pc:sldMk cId="0" sldId="292"/>
        </pc:sldMkLst>
      </pc:sldChg>
      <pc:sldChg chg="del">
        <pc:chgData name="Kaithlinloui Cabiles" userId="6469585d-44c6-4596-88bb-0a641d482ab1" providerId="ADAL" clId="{CE9E3F20-597A-4691-A0FC-93CFE9F040D1}" dt="2023-04-05T08:31:46.391" v="9304" actId="47"/>
        <pc:sldMkLst>
          <pc:docMk/>
          <pc:sldMk cId="0" sldId="293"/>
        </pc:sldMkLst>
      </pc:sldChg>
      <pc:sldChg chg="del">
        <pc:chgData name="Kaithlinloui Cabiles" userId="6469585d-44c6-4596-88bb-0a641d482ab1" providerId="ADAL" clId="{CE9E3F20-597A-4691-A0FC-93CFE9F040D1}" dt="2023-04-05T06:51:08.363" v="8415" actId="47"/>
        <pc:sldMkLst>
          <pc:docMk/>
          <pc:sldMk cId="0" sldId="294"/>
        </pc:sldMkLst>
      </pc:sldChg>
      <pc:sldChg chg="del">
        <pc:chgData name="Kaithlinloui Cabiles" userId="6469585d-44c6-4596-88bb-0a641d482ab1" providerId="ADAL" clId="{CE9E3F20-597A-4691-A0FC-93CFE9F040D1}" dt="2023-04-05T08:31:46.014" v="9303" actId="47"/>
        <pc:sldMkLst>
          <pc:docMk/>
          <pc:sldMk cId="0" sldId="295"/>
        </pc:sldMkLst>
      </pc:sldChg>
      <pc:sldChg chg="del">
        <pc:chgData name="Kaithlinloui Cabiles" userId="6469585d-44c6-4596-88bb-0a641d482ab1" providerId="ADAL" clId="{CE9E3F20-597A-4691-A0FC-93CFE9F040D1}" dt="2023-04-05T08:31:45.484" v="9302" actId="47"/>
        <pc:sldMkLst>
          <pc:docMk/>
          <pc:sldMk cId="0" sldId="296"/>
        </pc:sldMkLst>
      </pc:sldChg>
      <pc:sldChg chg="modSp del mod">
        <pc:chgData name="Kaithlinloui Cabiles" userId="6469585d-44c6-4596-88bb-0a641d482ab1" providerId="ADAL" clId="{CE9E3F20-597A-4691-A0FC-93CFE9F040D1}" dt="2023-04-05T08:31:45.026" v="9301" actId="47"/>
        <pc:sldMkLst>
          <pc:docMk/>
          <pc:sldMk cId="0" sldId="297"/>
        </pc:sldMkLst>
        <pc:grpChg chg="mod">
          <ac:chgData name="Kaithlinloui Cabiles" userId="6469585d-44c6-4596-88bb-0a641d482ab1" providerId="ADAL" clId="{CE9E3F20-597A-4691-A0FC-93CFE9F040D1}" dt="2023-04-04T22:19:09.882" v="665" actId="1035"/>
          <ac:grpSpMkLst>
            <pc:docMk/>
            <pc:sldMk cId="0" sldId="297"/>
            <ac:grpSpMk id="8649" creationId="{00000000-0000-0000-0000-000000000000}"/>
          </ac:grpSpMkLst>
        </pc:grpChg>
      </pc:sldChg>
      <pc:sldChg chg="del setBg modNotes">
        <pc:chgData name="Kaithlinloui Cabiles" userId="6469585d-44c6-4596-88bb-0a641d482ab1" providerId="ADAL" clId="{CE9E3F20-597A-4691-A0FC-93CFE9F040D1}" dt="2023-04-05T08:31:44.540" v="9300" actId="47"/>
        <pc:sldMkLst>
          <pc:docMk/>
          <pc:sldMk cId="0" sldId="298"/>
        </pc:sldMkLst>
      </pc:sldChg>
      <pc:sldChg chg="del setBg modNotes">
        <pc:chgData name="Kaithlinloui Cabiles" userId="6469585d-44c6-4596-88bb-0a641d482ab1" providerId="ADAL" clId="{CE9E3F20-597A-4691-A0FC-93CFE9F040D1}" dt="2023-04-05T08:31:44.140" v="9299" actId="47"/>
        <pc:sldMkLst>
          <pc:docMk/>
          <pc:sldMk cId="0" sldId="299"/>
        </pc:sldMkLst>
      </pc:sldChg>
      <pc:sldChg chg="del setBg modNotes">
        <pc:chgData name="Kaithlinloui Cabiles" userId="6469585d-44c6-4596-88bb-0a641d482ab1" providerId="ADAL" clId="{CE9E3F20-597A-4691-A0FC-93CFE9F040D1}" dt="2023-04-05T08:31:43.690" v="9298" actId="47"/>
        <pc:sldMkLst>
          <pc:docMk/>
          <pc:sldMk cId="0" sldId="300"/>
        </pc:sldMkLst>
      </pc:sldChg>
      <pc:sldChg chg="del setBg modNotes">
        <pc:chgData name="Kaithlinloui Cabiles" userId="6469585d-44c6-4596-88bb-0a641d482ab1" providerId="ADAL" clId="{CE9E3F20-597A-4691-A0FC-93CFE9F040D1}" dt="2023-04-05T08:31:43.265" v="9297" actId="47"/>
        <pc:sldMkLst>
          <pc:docMk/>
          <pc:sldMk cId="0" sldId="301"/>
        </pc:sldMkLst>
      </pc:sldChg>
      <pc:sldChg chg="del setBg modNotes">
        <pc:chgData name="Kaithlinloui Cabiles" userId="6469585d-44c6-4596-88bb-0a641d482ab1" providerId="ADAL" clId="{CE9E3F20-597A-4691-A0FC-93CFE9F040D1}" dt="2023-04-05T08:31:42.861" v="9296" actId="47"/>
        <pc:sldMkLst>
          <pc:docMk/>
          <pc:sldMk cId="0" sldId="302"/>
        </pc:sldMkLst>
      </pc:sldChg>
      <pc:sldChg chg="del setBg modNotes">
        <pc:chgData name="Kaithlinloui Cabiles" userId="6469585d-44c6-4596-88bb-0a641d482ab1" providerId="ADAL" clId="{CE9E3F20-597A-4691-A0FC-93CFE9F040D1}" dt="2023-04-05T08:31:42.530" v="9295" actId="47"/>
        <pc:sldMkLst>
          <pc:docMk/>
          <pc:sldMk cId="0" sldId="303"/>
        </pc:sldMkLst>
      </pc:sldChg>
      <pc:sldChg chg="del setBg modNotes">
        <pc:chgData name="Kaithlinloui Cabiles" userId="6469585d-44c6-4596-88bb-0a641d482ab1" providerId="ADAL" clId="{CE9E3F20-597A-4691-A0FC-93CFE9F040D1}" dt="2023-04-05T08:31:42.018" v="9294" actId="47"/>
        <pc:sldMkLst>
          <pc:docMk/>
          <pc:sldMk cId="0" sldId="304"/>
        </pc:sldMkLst>
      </pc:sldChg>
      <pc:sldChg chg="del setBg modNotes">
        <pc:chgData name="Kaithlinloui Cabiles" userId="6469585d-44c6-4596-88bb-0a641d482ab1" providerId="ADAL" clId="{CE9E3F20-597A-4691-A0FC-93CFE9F040D1}" dt="2023-04-05T08:31:41.144" v="9293" actId="47"/>
        <pc:sldMkLst>
          <pc:docMk/>
          <pc:sldMk cId="0" sldId="305"/>
        </pc:sldMkLst>
      </pc:sldChg>
      <pc:sldChg chg="addSp delSp modSp add mod modAnim">
        <pc:chgData name="Kaithlinloui Cabiles" userId="6469585d-44c6-4596-88bb-0a641d482ab1" providerId="ADAL" clId="{CE9E3F20-597A-4691-A0FC-93CFE9F040D1}" dt="2023-04-05T09:17:57.431" v="9655"/>
        <pc:sldMkLst>
          <pc:docMk/>
          <pc:sldMk cId="4074933116" sldId="306"/>
        </pc:sldMkLst>
        <pc:spChg chg="add del mod">
          <ac:chgData name="Kaithlinloui Cabiles" userId="6469585d-44c6-4596-88bb-0a641d482ab1" providerId="ADAL" clId="{CE9E3F20-597A-4691-A0FC-93CFE9F040D1}" dt="2023-04-05T01:59:32.958" v="4976"/>
          <ac:spMkLst>
            <pc:docMk/>
            <pc:sldMk cId="4074933116" sldId="306"/>
            <ac:spMk id="2" creationId="{3CF3725A-D06E-EB33-35D1-C8079CFE3E4F}"/>
          </ac:spMkLst>
        </pc:spChg>
        <pc:spChg chg="add del mod">
          <ac:chgData name="Kaithlinloui Cabiles" userId="6469585d-44c6-4596-88bb-0a641d482ab1" providerId="ADAL" clId="{CE9E3F20-597A-4691-A0FC-93CFE9F040D1}" dt="2023-04-05T02:00:18.265" v="5036" actId="478"/>
          <ac:spMkLst>
            <pc:docMk/>
            <pc:sldMk cId="4074933116" sldId="306"/>
            <ac:spMk id="3" creationId="{6AE47E81-FAB1-CEBF-DAC7-87151EF6DB0D}"/>
          </ac:spMkLst>
        </pc:spChg>
        <pc:spChg chg="add del mod">
          <ac:chgData name="Kaithlinloui Cabiles" userId="6469585d-44c6-4596-88bb-0a641d482ab1" providerId="ADAL" clId="{CE9E3F20-597A-4691-A0FC-93CFE9F040D1}" dt="2023-04-05T02:08:44.386" v="5176" actId="478"/>
          <ac:spMkLst>
            <pc:docMk/>
            <pc:sldMk cId="4074933116" sldId="306"/>
            <ac:spMk id="4" creationId="{FDBE71DD-CCE1-0FAD-5F65-6107B21C1EC5}"/>
          </ac:spMkLst>
        </pc:spChg>
        <pc:spChg chg="add mod">
          <ac:chgData name="Kaithlinloui Cabiles" userId="6469585d-44c6-4596-88bb-0a641d482ab1" providerId="ADAL" clId="{CE9E3F20-597A-4691-A0FC-93CFE9F040D1}" dt="2023-04-05T02:20:52.304" v="5208" actId="1076"/>
          <ac:spMkLst>
            <pc:docMk/>
            <pc:sldMk cId="4074933116" sldId="306"/>
            <ac:spMk id="5" creationId="{A8D7AB3A-AEA6-27CB-2475-304AADE2574F}"/>
          </ac:spMkLst>
        </pc:spChg>
        <pc:spChg chg="add del mod">
          <ac:chgData name="Kaithlinloui Cabiles" userId="6469585d-44c6-4596-88bb-0a641d482ab1" providerId="ADAL" clId="{CE9E3F20-597A-4691-A0FC-93CFE9F040D1}" dt="2023-04-05T02:06:59.313" v="5165" actId="478"/>
          <ac:spMkLst>
            <pc:docMk/>
            <pc:sldMk cId="4074933116" sldId="306"/>
            <ac:spMk id="6" creationId="{57B1A0D4-2ED2-FD12-A4CC-91B1DE6492E2}"/>
          </ac:spMkLst>
        </pc:spChg>
        <pc:spChg chg="add del mod">
          <ac:chgData name="Kaithlinloui Cabiles" userId="6469585d-44c6-4596-88bb-0a641d482ab1" providerId="ADAL" clId="{CE9E3F20-597A-4691-A0FC-93CFE9F040D1}" dt="2023-04-05T02:08:39.816" v="5175" actId="478"/>
          <ac:spMkLst>
            <pc:docMk/>
            <pc:sldMk cId="4074933116" sldId="306"/>
            <ac:spMk id="7" creationId="{7AF1E29F-D90D-0338-8CD5-F4226D9E72DC}"/>
          </ac:spMkLst>
        </pc:spChg>
        <pc:spChg chg="add del mod">
          <ac:chgData name="Kaithlinloui Cabiles" userId="6469585d-44c6-4596-88bb-0a641d482ab1" providerId="ADAL" clId="{CE9E3F20-597A-4691-A0FC-93CFE9F040D1}" dt="2023-04-05T02:01:43.639" v="5085"/>
          <ac:spMkLst>
            <pc:docMk/>
            <pc:sldMk cId="4074933116" sldId="306"/>
            <ac:spMk id="8" creationId="{3494E476-5265-D21D-C209-3CDD089B148C}"/>
          </ac:spMkLst>
        </pc:spChg>
        <pc:spChg chg="add del mod">
          <ac:chgData name="Kaithlinloui Cabiles" userId="6469585d-44c6-4596-88bb-0a641d482ab1" providerId="ADAL" clId="{CE9E3F20-597A-4691-A0FC-93CFE9F040D1}" dt="2023-04-05T02:01:43.639" v="5085"/>
          <ac:spMkLst>
            <pc:docMk/>
            <pc:sldMk cId="4074933116" sldId="306"/>
            <ac:spMk id="9" creationId="{0425748A-CE4E-0046-8F2A-7D7430845945}"/>
          </ac:spMkLst>
        </pc:spChg>
        <pc:spChg chg="add del mod">
          <ac:chgData name="Kaithlinloui Cabiles" userId="6469585d-44c6-4596-88bb-0a641d482ab1" providerId="ADAL" clId="{CE9E3F20-597A-4691-A0FC-93CFE9F040D1}" dt="2023-04-05T02:01:43.639" v="5085"/>
          <ac:spMkLst>
            <pc:docMk/>
            <pc:sldMk cId="4074933116" sldId="306"/>
            <ac:spMk id="10" creationId="{27C3482F-BB87-E3FE-1350-2F0D37810516}"/>
          </ac:spMkLst>
        </pc:spChg>
        <pc:spChg chg="add del mod">
          <ac:chgData name="Kaithlinloui Cabiles" userId="6469585d-44c6-4596-88bb-0a641d482ab1" providerId="ADAL" clId="{CE9E3F20-597A-4691-A0FC-93CFE9F040D1}" dt="2023-04-05T02:01:43.639" v="5085"/>
          <ac:spMkLst>
            <pc:docMk/>
            <pc:sldMk cId="4074933116" sldId="306"/>
            <ac:spMk id="11" creationId="{DDD853C4-4AAC-76B1-EFB8-2C8B8D8F7DDC}"/>
          </ac:spMkLst>
        </pc:spChg>
        <pc:spChg chg="add del mod">
          <ac:chgData name="Kaithlinloui Cabiles" userId="6469585d-44c6-4596-88bb-0a641d482ab1" providerId="ADAL" clId="{CE9E3F20-597A-4691-A0FC-93CFE9F040D1}" dt="2023-04-05T02:01:43.639" v="5085"/>
          <ac:spMkLst>
            <pc:docMk/>
            <pc:sldMk cId="4074933116" sldId="306"/>
            <ac:spMk id="12" creationId="{7970E498-BF34-66BF-D5A8-729C7604B82A}"/>
          </ac:spMkLst>
        </pc:spChg>
        <pc:spChg chg="add del mod">
          <ac:chgData name="Kaithlinloui Cabiles" userId="6469585d-44c6-4596-88bb-0a641d482ab1" providerId="ADAL" clId="{CE9E3F20-597A-4691-A0FC-93CFE9F040D1}" dt="2023-04-05T02:01:41.253" v="5083"/>
          <ac:spMkLst>
            <pc:docMk/>
            <pc:sldMk cId="4074933116" sldId="306"/>
            <ac:spMk id="14" creationId="{385C4566-60D8-5DC9-BCA2-8D6CAAB080D8}"/>
          </ac:spMkLst>
        </pc:spChg>
        <pc:spChg chg="add mod">
          <ac:chgData name="Kaithlinloui Cabiles" userId="6469585d-44c6-4596-88bb-0a641d482ab1" providerId="ADAL" clId="{CE9E3F20-597A-4691-A0FC-93CFE9F040D1}" dt="2023-04-05T02:21:08.257" v="5210" actId="1076"/>
          <ac:spMkLst>
            <pc:docMk/>
            <pc:sldMk cId="4074933116" sldId="306"/>
            <ac:spMk id="16" creationId="{BF3E2F35-BE7F-FFDF-83A6-107D9D617392}"/>
          </ac:spMkLst>
        </pc:spChg>
        <pc:spChg chg="add del">
          <ac:chgData name="Kaithlinloui Cabiles" userId="6469585d-44c6-4596-88bb-0a641d482ab1" providerId="ADAL" clId="{CE9E3F20-597A-4691-A0FC-93CFE9F040D1}" dt="2023-04-05T02:18:17.002" v="5202" actId="11529"/>
          <ac:spMkLst>
            <pc:docMk/>
            <pc:sldMk cId="4074933116" sldId="306"/>
            <ac:spMk id="21" creationId="{5AAC4E4B-60FA-CF61-C749-E45E05062B14}"/>
          </ac:spMkLst>
        </pc:spChg>
        <pc:spChg chg="add del">
          <ac:chgData name="Kaithlinloui Cabiles" userId="6469585d-44c6-4596-88bb-0a641d482ab1" providerId="ADAL" clId="{CE9E3F20-597A-4691-A0FC-93CFE9F040D1}" dt="2023-04-05T02:20:04.167" v="5204" actId="11529"/>
          <ac:spMkLst>
            <pc:docMk/>
            <pc:sldMk cId="4074933116" sldId="306"/>
            <ac:spMk id="22" creationId="{FBAA3AF7-D3A0-3AE4-56B3-3E4FB2F5DCC9}"/>
          </ac:spMkLst>
        </pc:spChg>
        <pc:spChg chg="mod">
          <ac:chgData name="Kaithlinloui Cabiles" userId="6469585d-44c6-4596-88bb-0a641d482ab1" providerId="ADAL" clId="{CE9E3F20-597A-4691-A0FC-93CFE9F040D1}" dt="2023-04-05T02:33:08.765" v="5264" actId="1076"/>
          <ac:spMkLst>
            <pc:docMk/>
            <pc:sldMk cId="4074933116" sldId="306"/>
            <ac:spMk id="107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1.929" v="5215" actId="1076"/>
          <ac:spMkLst>
            <pc:docMk/>
            <pc:sldMk cId="4074933116" sldId="306"/>
            <ac:spMk id="108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1.929" v="5215" actId="1076"/>
          <ac:spMkLst>
            <pc:docMk/>
            <pc:sldMk cId="4074933116" sldId="306"/>
            <ac:spMk id="108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1.929" v="5215" actId="1076"/>
          <ac:spMkLst>
            <pc:docMk/>
            <pc:sldMk cId="4074933116" sldId="306"/>
            <ac:spMk id="108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1.929" v="5215" actId="1076"/>
          <ac:spMkLst>
            <pc:docMk/>
            <pc:sldMk cId="4074933116" sldId="306"/>
            <ac:spMk id="108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1.929" v="5215" actId="1076"/>
          <ac:spMkLst>
            <pc:docMk/>
            <pc:sldMk cId="4074933116" sldId="306"/>
            <ac:spMk id="108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19.366" v="5211" actId="1076"/>
          <ac:spMkLst>
            <pc:docMk/>
            <pc:sldMk cId="4074933116" sldId="306"/>
            <ac:spMk id="108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19.366" v="5211" actId="1076"/>
          <ac:spMkLst>
            <pc:docMk/>
            <pc:sldMk cId="4074933116" sldId="306"/>
            <ac:spMk id="108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19.366" v="5211" actId="1076"/>
          <ac:spMkLst>
            <pc:docMk/>
            <pc:sldMk cId="4074933116" sldId="306"/>
            <ac:spMk id="108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19.366" v="5211" actId="1076"/>
          <ac:spMkLst>
            <pc:docMk/>
            <pc:sldMk cId="4074933116" sldId="306"/>
            <ac:spMk id="108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19.366" v="5211" actId="1076"/>
          <ac:spMkLst>
            <pc:docMk/>
            <pc:sldMk cId="4074933116" sldId="306"/>
            <ac:spMk id="108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04.454" v="5209" actId="1076"/>
          <ac:spMkLst>
            <pc:docMk/>
            <pc:sldMk cId="4074933116" sldId="306"/>
            <ac:spMk id="109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04.454" v="5209" actId="1076"/>
          <ac:spMkLst>
            <pc:docMk/>
            <pc:sldMk cId="4074933116" sldId="306"/>
            <ac:spMk id="109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04.454" v="5209" actId="1076"/>
          <ac:spMkLst>
            <pc:docMk/>
            <pc:sldMk cId="4074933116" sldId="306"/>
            <ac:spMk id="109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04.454" v="5209" actId="1076"/>
          <ac:spMkLst>
            <pc:docMk/>
            <pc:sldMk cId="4074933116" sldId="306"/>
            <ac:spMk id="109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04.454" v="5209" actId="1076"/>
          <ac:spMkLst>
            <pc:docMk/>
            <pc:sldMk cId="4074933116" sldId="306"/>
            <ac:spMk id="109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9:12:26.457" v="9625" actId="1076"/>
          <ac:spMkLst>
            <pc:docMk/>
            <pc:sldMk cId="4074933116" sldId="306"/>
            <ac:spMk id="109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0:52.304" v="5208" actId="1076"/>
          <ac:spMkLst>
            <pc:docMk/>
            <pc:sldMk cId="4074933116" sldId="306"/>
            <ac:spMk id="109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0:52.304" v="5208" actId="1076"/>
          <ac:spMkLst>
            <pc:docMk/>
            <pc:sldMk cId="4074933116" sldId="306"/>
            <ac:spMk id="109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0:52.304" v="5208" actId="1076"/>
          <ac:spMkLst>
            <pc:docMk/>
            <pc:sldMk cId="4074933116" sldId="306"/>
            <ac:spMk id="109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0:52.304" v="5208" actId="1076"/>
          <ac:spMkLst>
            <pc:docMk/>
            <pc:sldMk cId="4074933116" sldId="306"/>
            <ac:spMk id="109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33:32.800" v="5270" actId="1076"/>
          <ac:spMkLst>
            <pc:docMk/>
            <pc:sldMk cId="4074933116" sldId="306"/>
            <ac:spMk id="110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33:38.119" v="5271" actId="1076"/>
          <ac:spMkLst>
            <pc:docMk/>
            <pc:sldMk cId="4074933116" sldId="306"/>
            <ac:spMk id="110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2:14.314" v="5217" actId="1076"/>
          <ac:spMkLst>
            <pc:docMk/>
            <pc:sldMk cId="4074933116" sldId="306"/>
            <ac:spMk id="110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58.573" v="5216" actId="1076"/>
          <ac:spMkLst>
            <pc:docMk/>
            <pc:sldMk cId="4074933116" sldId="306"/>
            <ac:spMk id="110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30.529" v="5214" actId="1076"/>
          <ac:spMkLst>
            <pc:docMk/>
            <pc:sldMk cId="4074933116" sldId="306"/>
            <ac:spMk id="111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1:26.177" v="5213" actId="1076"/>
          <ac:spMkLst>
            <pc:docMk/>
            <pc:sldMk cId="4074933116" sldId="306"/>
            <ac:spMk id="111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2:20:43.273" v="5207" actId="1076"/>
          <ac:spMkLst>
            <pc:docMk/>
            <pc:sldMk cId="4074933116" sldId="306"/>
            <ac:spMk id="1112" creationId="{00000000-0000-0000-0000-000000000000}"/>
          </ac:spMkLst>
        </pc:spChg>
        <pc:spChg chg="del mod">
          <ac:chgData name="Kaithlinloui Cabiles" userId="6469585d-44c6-4596-88bb-0a641d482ab1" providerId="ADAL" clId="{CE9E3F20-597A-4691-A0FC-93CFE9F040D1}" dt="2023-04-05T01:59:24.692" v="4974" actId="478"/>
          <ac:spMkLst>
            <pc:docMk/>
            <pc:sldMk cId="4074933116" sldId="306"/>
            <ac:spMk id="1113" creationId="{00000000-0000-0000-0000-000000000000}"/>
          </ac:spMkLst>
        </pc:spChg>
        <pc:spChg chg="del">
          <ac:chgData name="Kaithlinloui Cabiles" userId="6469585d-44c6-4596-88bb-0a641d482ab1" providerId="ADAL" clId="{CE9E3F20-597A-4691-A0FC-93CFE9F040D1}" dt="2023-04-05T01:47:39.517" v="4524" actId="478"/>
          <ac:spMkLst>
            <pc:docMk/>
            <pc:sldMk cId="4074933116" sldId="306"/>
            <ac:spMk id="1118" creationId="{00000000-0000-0000-0000-000000000000}"/>
          </ac:spMkLst>
        </pc:spChg>
        <pc:grpChg chg="del">
          <ac:chgData name="Kaithlinloui Cabiles" userId="6469585d-44c6-4596-88bb-0a641d482ab1" providerId="ADAL" clId="{CE9E3F20-597A-4691-A0FC-93CFE9F040D1}" dt="2023-04-05T01:47:39.517" v="4524" actId="478"/>
          <ac:grpSpMkLst>
            <pc:docMk/>
            <pc:sldMk cId="4074933116" sldId="306"/>
            <ac:grpSpMk id="1100" creationId="{00000000-0000-0000-0000-000000000000}"/>
          </ac:grpSpMkLst>
        </pc:grpChg>
        <pc:picChg chg="add del mod">
          <ac:chgData name="Kaithlinloui Cabiles" userId="6469585d-44c6-4596-88bb-0a641d482ab1" providerId="ADAL" clId="{CE9E3F20-597A-4691-A0FC-93CFE9F040D1}" dt="2023-04-05T02:16:44.403" v="5198" actId="931"/>
          <ac:picMkLst>
            <pc:docMk/>
            <pc:sldMk cId="4074933116" sldId="306"/>
            <ac:picMk id="18" creationId="{5E27CAF1-2638-3E23-97F1-FBB57ABD2F3E}"/>
          </ac:picMkLst>
        </pc:picChg>
        <pc:picChg chg="add del">
          <ac:chgData name="Kaithlinloui Cabiles" userId="6469585d-44c6-4596-88bb-0a641d482ab1" providerId="ADAL" clId="{CE9E3F20-597A-4691-A0FC-93CFE9F040D1}" dt="2023-04-05T02:26:13.738" v="5234"/>
          <ac:picMkLst>
            <pc:docMk/>
            <pc:sldMk cId="4074933116" sldId="306"/>
            <ac:picMk id="4098" creationId="{6A57571D-4A37-597F-514C-6960BFAE2B6D}"/>
          </ac:picMkLst>
        </pc:picChg>
        <pc:picChg chg="add del mod">
          <ac:chgData name="Kaithlinloui Cabiles" userId="6469585d-44c6-4596-88bb-0a641d482ab1" providerId="ADAL" clId="{CE9E3F20-597A-4691-A0FC-93CFE9F040D1}" dt="2023-04-05T02:27:41.888" v="5237"/>
          <ac:picMkLst>
            <pc:docMk/>
            <pc:sldMk cId="4074933116" sldId="306"/>
            <ac:picMk id="4100" creationId="{0833A84D-2DF4-B6F0-5A66-73B78A8CADAC}"/>
          </ac:picMkLst>
        </pc:picChg>
        <pc:cxnChg chg="add del mod">
          <ac:chgData name="Kaithlinloui Cabiles" userId="6469585d-44c6-4596-88bb-0a641d482ab1" providerId="ADAL" clId="{CE9E3F20-597A-4691-A0FC-93CFE9F040D1}" dt="2023-04-05T02:01:43.639" v="5085"/>
          <ac:cxnSpMkLst>
            <pc:docMk/>
            <pc:sldMk cId="4074933116" sldId="306"/>
            <ac:cxnSpMk id="13" creationId="{7E07932E-A28F-38D3-AA8A-840AB98A8E99}"/>
          </ac:cxnSpMkLst>
        </pc:cxnChg>
        <pc:cxnChg chg="add mod">
          <ac:chgData name="Kaithlinloui Cabiles" userId="6469585d-44c6-4596-88bb-0a641d482ab1" providerId="ADAL" clId="{CE9E3F20-597A-4691-A0FC-93CFE9F040D1}" dt="2023-04-05T02:20:52.304" v="5208" actId="1076"/>
          <ac:cxnSpMkLst>
            <pc:docMk/>
            <pc:sldMk cId="4074933116" sldId="306"/>
            <ac:cxnSpMk id="15" creationId="{D0B04929-6626-EA1C-EEDC-B35E47B7A7AE}"/>
          </ac:cxnSpMkLst>
        </pc:cxnChg>
        <pc:cxnChg chg="add del">
          <ac:chgData name="Kaithlinloui Cabiles" userId="6469585d-44c6-4596-88bb-0a641d482ab1" providerId="ADAL" clId="{CE9E3F20-597A-4691-A0FC-93CFE9F040D1}" dt="2023-04-05T02:17:47.737" v="5200" actId="11529"/>
          <ac:cxnSpMkLst>
            <pc:docMk/>
            <pc:sldMk cId="4074933116" sldId="306"/>
            <ac:cxnSpMk id="20" creationId="{40B6073A-A854-B74D-4CC6-D858C85BB2EB}"/>
          </ac:cxnSpMkLst>
        </pc:cxnChg>
        <pc:cxnChg chg="add del mod">
          <ac:chgData name="Kaithlinloui Cabiles" userId="6469585d-44c6-4596-88bb-0a641d482ab1" providerId="ADAL" clId="{CE9E3F20-597A-4691-A0FC-93CFE9F040D1}" dt="2023-04-05T02:24:26.894" v="5229" actId="11529"/>
          <ac:cxnSpMkLst>
            <pc:docMk/>
            <pc:sldMk cId="4074933116" sldId="306"/>
            <ac:cxnSpMk id="24" creationId="{E861DC4D-A9BC-FED0-0FA5-8F63E469964C}"/>
          </ac:cxnSpMkLst>
        </pc:cxnChg>
        <pc:cxnChg chg="add del mod">
          <ac:chgData name="Kaithlinloui Cabiles" userId="6469585d-44c6-4596-88bb-0a641d482ab1" providerId="ADAL" clId="{CE9E3F20-597A-4691-A0FC-93CFE9F040D1}" dt="2023-04-05T02:24:34.586" v="5232" actId="478"/>
          <ac:cxnSpMkLst>
            <pc:docMk/>
            <pc:sldMk cId="4074933116" sldId="306"/>
            <ac:cxnSpMk id="26" creationId="{6704077B-F509-1DC4-7026-07BD463FEAB6}"/>
          </ac:cxnSpMkLst>
        </pc:cxnChg>
        <pc:cxnChg chg="add mod">
          <ac:chgData name="Kaithlinloui Cabiles" userId="6469585d-44c6-4596-88bb-0a641d482ab1" providerId="ADAL" clId="{CE9E3F20-597A-4691-A0FC-93CFE9F040D1}" dt="2023-04-05T09:10:58.596" v="9615" actId="1076"/>
          <ac:cxnSpMkLst>
            <pc:docMk/>
            <pc:sldMk cId="4074933116" sldId="306"/>
            <ac:cxnSpMk id="28" creationId="{AA6447D5-EB6A-E836-AFD1-768B3F210897}"/>
          </ac:cxnSpMkLst>
        </pc:cxnChg>
        <pc:cxnChg chg="mod">
          <ac:chgData name="Kaithlinloui Cabiles" userId="6469585d-44c6-4596-88bb-0a641d482ab1" providerId="ADAL" clId="{CE9E3F20-597A-4691-A0FC-93CFE9F040D1}" dt="2023-04-05T02:24:28.840" v="5230" actId="1076"/>
          <ac:cxnSpMkLst>
            <pc:docMk/>
            <pc:sldMk cId="4074933116" sldId="306"/>
            <ac:cxnSpMk id="1114" creationId="{00000000-0000-0000-0000-000000000000}"/>
          </ac:cxnSpMkLst>
        </pc:cxnChg>
        <pc:cxnChg chg="mod">
          <ac:chgData name="Kaithlinloui Cabiles" userId="6469585d-44c6-4596-88bb-0a641d482ab1" providerId="ADAL" clId="{CE9E3F20-597A-4691-A0FC-93CFE9F040D1}" dt="2023-04-05T02:21:04.454" v="5209" actId="1076"/>
          <ac:cxnSpMkLst>
            <pc:docMk/>
            <pc:sldMk cId="4074933116" sldId="306"/>
            <ac:cxnSpMk id="1115" creationId="{00000000-0000-0000-0000-000000000000}"/>
          </ac:cxnSpMkLst>
        </pc:cxnChg>
        <pc:cxnChg chg="mod">
          <ac:chgData name="Kaithlinloui Cabiles" userId="6469585d-44c6-4596-88bb-0a641d482ab1" providerId="ADAL" clId="{CE9E3F20-597A-4691-A0FC-93CFE9F040D1}" dt="2023-04-05T02:21:19.366" v="5211" actId="1076"/>
          <ac:cxnSpMkLst>
            <pc:docMk/>
            <pc:sldMk cId="4074933116" sldId="306"/>
            <ac:cxnSpMk id="1116" creationId="{00000000-0000-0000-0000-000000000000}"/>
          </ac:cxnSpMkLst>
        </pc:cxnChg>
        <pc:cxnChg chg="del">
          <ac:chgData name="Kaithlinloui Cabiles" userId="6469585d-44c6-4596-88bb-0a641d482ab1" providerId="ADAL" clId="{CE9E3F20-597A-4691-A0FC-93CFE9F040D1}" dt="2023-04-05T01:59:20.260" v="4972" actId="478"/>
          <ac:cxnSpMkLst>
            <pc:docMk/>
            <pc:sldMk cId="4074933116" sldId="306"/>
            <ac:cxnSpMk id="1117" creationId="{00000000-0000-0000-0000-000000000000}"/>
          </ac:cxnSpMkLst>
        </pc:cxnChg>
      </pc:sldChg>
      <pc:sldChg chg="add del">
        <pc:chgData name="Kaithlinloui Cabiles" userId="6469585d-44c6-4596-88bb-0a641d482ab1" providerId="ADAL" clId="{CE9E3F20-597A-4691-A0FC-93CFE9F040D1}" dt="2023-04-05T08:34:50.938" v="9332" actId="47"/>
        <pc:sldMkLst>
          <pc:docMk/>
          <pc:sldMk cId="3937580920" sldId="307"/>
        </pc:sldMkLst>
      </pc:sldChg>
      <pc:sldChg chg="addSp delSp modSp new mod ord setBg modClrScheme modAnim chgLayout">
        <pc:chgData name="Kaithlinloui Cabiles" userId="6469585d-44c6-4596-88bb-0a641d482ab1" providerId="ADAL" clId="{CE9E3F20-597A-4691-A0FC-93CFE9F040D1}" dt="2023-04-05T09:28:37.846" v="9707"/>
        <pc:sldMkLst>
          <pc:docMk/>
          <pc:sldMk cId="2220335624" sldId="308"/>
        </pc:sldMkLst>
        <pc:spChg chg="add del">
          <ac:chgData name="Kaithlinloui Cabiles" userId="6469585d-44c6-4596-88bb-0a641d482ab1" providerId="ADAL" clId="{CE9E3F20-597A-4691-A0FC-93CFE9F040D1}" dt="2023-04-05T04:16:11.574" v="6317" actId="26606"/>
          <ac:spMkLst>
            <pc:docMk/>
            <pc:sldMk cId="2220335624" sldId="308"/>
            <ac:spMk id="2" creationId="{CFCDE978-3BD0-A653-AD26-A3EE847E437A}"/>
          </ac:spMkLst>
        </pc:spChg>
        <pc:spChg chg="add del">
          <ac:chgData name="Kaithlinloui Cabiles" userId="6469585d-44c6-4596-88bb-0a641d482ab1" providerId="ADAL" clId="{CE9E3F20-597A-4691-A0FC-93CFE9F040D1}" dt="2023-04-05T04:16:11.574" v="6317" actId="26606"/>
          <ac:spMkLst>
            <pc:docMk/>
            <pc:sldMk cId="2220335624" sldId="308"/>
            <ac:spMk id="3" creationId="{F9AE5612-D64E-8686-C706-997917FF6610}"/>
          </ac:spMkLst>
        </pc:spChg>
        <pc:spChg chg="add del mod">
          <ac:chgData name="Kaithlinloui Cabiles" userId="6469585d-44c6-4596-88bb-0a641d482ab1" providerId="ADAL" clId="{CE9E3F20-597A-4691-A0FC-93CFE9F040D1}" dt="2023-04-05T04:16:11.571" v="6316" actId="26606"/>
          <ac:spMkLst>
            <pc:docMk/>
            <pc:sldMk cId="2220335624" sldId="308"/>
            <ac:spMk id="8" creationId="{AE095BC0-E137-7A47-2968-41876E0BBA4D}"/>
          </ac:spMkLst>
        </pc:spChg>
        <pc:spChg chg="add del mod">
          <ac:chgData name="Kaithlinloui Cabiles" userId="6469585d-44c6-4596-88bb-0a641d482ab1" providerId="ADAL" clId="{CE9E3F20-597A-4691-A0FC-93CFE9F040D1}" dt="2023-04-05T04:16:29.499" v="6318" actId="26606"/>
          <ac:spMkLst>
            <pc:docMk/>
            <pc:sldMk cId="2220335624" sldId="308"/>
            <ac:spMk id="10" creationId="{DB5AB7AD-6F51-A00B-23EE-C30E421285C3}"/>
          </ac:spMkLst>
        </pc:spChg>
        <pc:spChg chg="add del mod">
          <ac:chgData name="Kaithlinloui Cabiles" userId="6469585d-44c6-4596-88bb-0a641d482ab1" providerId="ADAL" clId="{CE9E3F20-597A-4691-A0FC-93CFE9F040D1}" dt="2023-04-05T04:16:29.499" v="6318" actId="26606"/>
          <ac:spMkLst>
            <pc:docMk/>
            <pc:sldMk cId="2220335624" sldId="308"/>
            <ac:spMk id="11" creationId="{EFCEB904-B9B0-F5BF-5E17-7272C5FE9923}"/>
          </ac:spMkLst>
        </pc:spChg>
        <pc:spChg chg="add mod">
          <ac:chgData name="Kaithlinloui Cabiles" userId="6469585d-44c6-4596-88bb-0a641d482ab1" providerId="ADAL" clId="{CE9E3F20-597A-4691-A0FC-93CFE9F040D1}" dt="2023-04-05T09:27:16.203" v="9702" actId="1076"/>
          <ac:spMkLst>
            <pc:docMk/>
            <pc:sldMk cId="2220335624" sldId="308"/>
            <ac:spMk id="16" creationId="{C7FAE8D5-0104-EBE2-C059-5B4B8E12A38B}"/>
          </ac:spMkLst>
        </pc:spChg>
        <pc:spChg chg="add del mod">
          <ac:chgData name="Kaithlinloui Cabiles" userId="6469585d-44c6-4596-88bb-0a641d482ab1" providerId="ADAL" clId="{CE9E3F20-597A-4691-A0FC-93CFE9F040D1}" dt="2023-04-05T04:17:15.071" v="6342" actId="478"/>
          <ac:spMkLst>
            <pc:docMk/>
            <pc:sldMk cId="2220335624" sldId="308"/>
            <ac:spMk id="18" creationId="{B35285BE-70BB-41C2-6718-0B0BDCB3FB3C}"/>
          </ac:spMkLst>
        </pc:spChg>
        <pc:spChg chg="add del mod">
          <ac:chgData name="Kaithlinloui Cabiles" userId="6469585d-44c6-4596-88bb-0a641d482ab1" providerId="ADAL" clId="{CE9E3F20-597A-4691-A0FC-93CFE9F040D1}" dt="2023-04-05T04:28:15.254" v="6393" actId="478"/>
          <ac:spMkLst>
            <pc:docMk/>
            <pc:sldMk cId="2220335624" sldId="308"/>
            <ac:spMk id="19" creationId="{C70BC4A9-348D-3E7D-7697-5A68DBC3ADCC}"/>
          </ac:spMkLst>
        </pc:spChg>
        <pc:spChg chg="add del mod">
          <ac:chgData name="Kaithlinloui Cabiles" userId="6469585d-44c6-4596-88bb-0a641d482ab1" providerId="ADAL" clId="{CE9E3F20-597A-4691-A0FC-93CFE9F040D1}" dt="2023-04-05T04:27:51.901" v="6390" actId="26606"/>
          <ac:spMkLst>
            <pc:docMk/>
            <pc:sldMk cId="2220335624" sldId="308"/>
            <ac:spMk id="21" creationId="{9F88FB1C-4963-35F8-195B-088179804C2D}"/>
          </ac:spMkLst>
        </pc:spChg>
        <pc:picChg chg="add mod">
          <ac:chgData name="Kaithlinloui Cabiles" userId="6469585d-44c6-4596-88bb-0a641d482ab1" providerId="ADAL" clId="{CE9E3F20-597A-4691-A0FC-93CFE9F040D1}" dt="2023-04-05T07:53:07.109" v="8654" actId="1076"/>
          <ac:picMkLst>
            <pc:docMk/>
            <pc:sldMk cId="2220335624" sldId="308"/>
            <ac:picMk id="9218" creationId="{5F8683A8-0F99-20F2-E3B3-E715D03BAC04}"/>
          </ac:picMkLst>
        </pc:picChg>
      </pc:sldChg>
      <pc:sldChg chg="add del ord">
        <pc:chgData name="Kaithlinloui Cabiles" userId="6469585d-44c6-4596-88bb-0a641d482ab1" providerId="ADAL" clId="{CE9E3F20-597A-4691-A0FC-93CFE9F040D1}" dt="2023-04-05T06:47:21.767" v="8342" actId="47"/>
        <pc:sldMkLst>
          <pc:docMk/>
          <pc:sldMk cId="1440773985" sldId="309"/>
        </pc:sldMkLst>
      </pc:sldChg>
      <pc:sldChg chg="addSp delSp modSp add mod ord modAnim">
        <pc:chgData name="Kaithlinloui Cabiles" userId="6469585d-44c6-4596-88bb-0a641d482ab1" providerId="ADAL" clId="{CE9E3F20-597A-4691-A0FC-93CFE9F040D1}" dt="2023-04-05T09:38:16.496" v="9783"/>
        <pc:sldMkLst>
          <pc:docMk/>
          <pc:sldMk cId="1252231217" sldId="310"/>
        </pc:sldMkLst>
        <pc:spChg chg="add mod">
          <ac:chgData name="Kaithlinloui Cabiles" userId="6469585d-44c6-4596-88bb-0a641d482ab1" providerId="ADAL" clId="{CE9E3F20-597A-4691-A0FC-93CFE9F040D1}" dt="2023-04-05T05:43:41.406" v="7287" actId="571"/>
          <ac:spMkLst>
            <pc:docMk/>
            <pc:sldMk cId="1252231217" sldId="310"/>
            <ac:spMk id="2" creationId="{295C05A1-8009-D0FA-99A2-DD430F6EDC82}"/>
          </ac:spMkLst>
        </pc:spChg>
        <pc:spChg chg="add mod">
          <ac:chgData name="Kaithlinloui Cabiles" userId="6469585d-44c6-4596-88bb-0a641d482ab1" providerId="ADAL" clId="{CE9E3F20-597A-4691-A0FC-93CFE9F040D1}" dt="2023-04-05T05:43:41.406" v="7287" actId="571"/>
          <ac:spMkLst>
            <pc:docMk/>
            <pc:sldMk cId="1252231217" sldId="310"/>
            <ac:spMk id="3" creationId="{C4A53FB4-62BD-019A-3E63-12A0484E30C8}"/>
          </ac:spMkLst>
        </pc:spChg>
        <pc:spChg chg="add mod">
          <ac:chgData name="Kaithlinloui Cabiles" userId="6469585d-44c6-4596-88bb-0a641d482ab1" providerId="ADAL" clId="{CE9E3F20-597A-4691-A0FC-93CFE9F040D1}" dt="2023-04-05T05:43:41.406" v="7287" actId="571"/>
          <ac:spMkLst>
            <pc:docMk/>
            <pc:sldMk cId="1252231217" sldId="310"/>
            <ac:spMk id="4" creationId="{B78342B2-349D-F5EA-8BE8-AE251950E95D}"/>
          </ac:spMkLst>
        </pc:spChg>
        <pc:spChg chg="add del mod">
          <ac:chgData name="Kaithlinloui Cabiles" userId="6469585d-44c6-4596-88bb-0a641d482ab1" providerId="ADAL" clId="{CE9E3F20-597A-4691-A0FC-93CFE9F040D1}" dt="2023-04-05T06:03:07.909" v="7636"/>
          <ac:spMkLst>
            <pc:docMk/>
            <pc:sldMk cId="1252231217" sldId="310"/>
            <ac:spMk id="5" creationId="{CACB3E92-D457-E31B-0C80-6DB83E2AFAB8}"/>
          </ac:spMkLst>
        </pc:spChg>
        <pc:spChg chg="add del">
          <ac:chgData name="Kaithlinloui Cabiles" userId="6469585d-44c6-4596-88bb-0a641d482ab1" providerId="ADAL" clId="{CE9E3F20-597A-4691-A0FC-93CFE9F040D1}" dt="2023-04-05T06:03:54.358" v="7652" actId="22"/>
          <ac:spMkLst>
            <pc:docMk/>
            <pc:sldMk cId="1252231217" sldId="310"/>
            <ac:spMk id="8" creationId="{FF557E7B-9BAF-C100-9231-9158F0E44CB0}"/>
          </ac:spMkLst>
        </pc:spChg>
        <pc:spChg chg="add mod">
          <ac:chgData name="Kaithlinloui Cabiles" userId="6469585d-44c6-4596-88bb-0a641d482ab1" providerId="ADAL" clId="{CE9E3F20-597A-4691-A0FC-93CFE9F040D1}" dt="2023-04-05T06:36:37.820" v="8272" actId="12"/>
          <ac:spMkLst>
            <pc:docMk/>
            <pc:sldMk cId="1252231217" sldId="310"/>
            <ac:spMk id="10" creationId="{268209AA-D409-A1FA-1B16-3711F8FBAD1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2" creationId="{94BAA14C-CDD1-EE26-BD56-9FBC2B0B065F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3" creationId="{00067221-B98F-F809-69F6-D6977172BC3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4" creationId="{F02FCEC0-EAF4-D8AE-B246-1FC50168AD28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5" creationId="{806C0A2C-8C76-4803-0E81-F459B614E9DF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6" creationId="{30BB5484-FDFA-F4FF-60F0-EA0DEFC45FE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7" creationId="{79606245-1E9B-6B13-5BA8-D66A215A5F2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8" creationId="{3B086B94-C966-15C8-3536-ABDC70A8FA8E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9" creationId="{3BD302E7-2D12-01FA-DB9B-B03BCBA0BD45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0" creationId="{E1A8CD07-12F9-AFD1-C69D-B4637859911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1" creationId="{242269A6-936A-80D9-08BF-E37BBF8FE092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2" creationId="{84C621FB-C4EC-B2C9-4E99-4482AD187364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3" creationId="{F47826A1-F01D-96DA-E837-BDE738BDA7A2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4" creationId="{45E93202-7170-C945-FC01-F4F37C270B45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5" creationId="{57F17455-B03E-3EB8-5556-881A4411D7B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6" creationId="{9FEB08BF-AEA9-A6C7-5648-7BCBC5BBD7D4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7" creationId="{1A5F3F98-B895-70C4-2D55-9DDF63D9A078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8" creationId="{4799A15F-FB6A-3A73-1CB8-DEB36DE41B55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29" creationId="{F872058C-488D-3AE3-7159-B3EE6B3FA90F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0" creationId="{F7AD5559-C274-AA2B-98A2-BF7690E3B23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1" creationId="{FA0B18FA-E7DD-4517-12D0-76A6D70C4036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2" creationId="{5457A3E8-3D41-0B8A-C901-DFB24EE20B19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3" creationId="{22D157F3-232E-E01E-6AA2-12BBA3ABAAD6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4" creationId="{024EECCE-72A5-C914-9F0E-82B9D9BEC16C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5" creationId="{279D14E2-DB0C-A42F-3A91-BDBF14237A5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6" creationId="{4D48A7C6-8F87-C065-6085-9B10050F6E5D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7" creationId="{3C686548-9D0F-292C-1B4F-C5A0702E5DE5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8" creationId="{2F12E704-9FFB-4EAE-AAB4-C06CFB3A4A57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39" creationId="{207D17C5-D291-0194-1E2A-00EEA4FC280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0" creationId="{C7C566E1-6CC0-4AC1-E736-7C8168BE8A48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1" creationId="{10B89483-44FB-E4B7-CCAE-212A2E0D5752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2" creationId="{C64A0564-565F-9D21-109D-1EC12211FDFC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3" creationId="{29E722D7-8276-62E8-2386-666CBBE4B444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4" creationId="{76666DBB-2AB4-39F2-BB5A-DAF0DCC7E21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5" creationId="{E1FA8C97-373C-BBC6-7AA9-903C39A21F5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6" creationId="{116AC1B1-BF9A-7FC0-BF56-D1A3F14B1FD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7" creationId="{B2F9E134-E780-5857-7E80-AB0D21D77518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8" creationId="{ED85C18D-E57B-1C7C-E6EE-74F2639EC0F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49" creationId="{A88481A0-F9E0-CA1E-0110-10791D7629B0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0" creationId="{04440F41-14BA-D397-5DCC-ABED6C1C5F6A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1" creationId="{F1A1BF9C-1B15-AB95-D112-83F5C75BC49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2" creationId="{85EEA9DD-A250-F821-0E5A-A50CEDE1481F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3" creationId="{BED9C2B0-9F43-8DB0-3836-73DDE36251A8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4" creationId="{D3104D01-17F8-628C-6CBB-01375034F5EE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5" creationId="{73A4DFDF-A98F-BDB5-A5C4-9534BE72390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6" creationId="{ADD2B038-7405-3CFE-D18D-E772DFDE1E6D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7" creationId="{5005DAA3-A5E8-813E-5D3A-6AFC6E666673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8" creationId="{F44A3147-8D96-C380-92B6-7168ED080C50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59" creationId="{EC48E679-34D3-1F13-AEDE-0AF7DD456297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60" creationId="{95FE1439-647D-A407-C676-D798E03F8279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61" creationId="{9B1658DE-EA36-DF06-2199-62087C64E3AB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62" creationId="{0E4D31EF-2B1D-B80E-3879-64343DF0363D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63" creationId="{7F253B1B-8399-CC41-FCF7-E8E6ED0F11FC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408" creationId="{21D5D11E-8721-64F5-074A-CA3D33F2F780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409" creationId="{EB74F744-F249-18BD-8262-5D658654C9F1}"/>
          </ac:spMkLst>
        </pc:spChg>
        <pc:spChg chg="mod">
          <ac:chgData name="Kaithlinloui Cabiles" userId="6469585d-44c6-4596-88bb-0a641d482ab1" providerId="ADAL" clId="{CE9E3F20-597A-4691-A0FC-93CFE9F040D1}" dt="2023-04-05T06:16:56.061" v="7841"/>
          <ac:spMkLst>
            <pc:docMk/>
            <pc:sldMk cId="1252231217" sldId="310"/>
            <ac:spMk id="1410" creationId="{1105AB3C-E8A5-46F3-C3C0-A3DA3F43D734}"/>
          </ac:spMkLst>
        </pc:spChg>
        <pc:spChg chg="mod">
          <ac:chgData name="Kaithlinloui Cabiles" userId="6469585d-44c6-4596-88bb-0a641d482ab1" providerId="ADAL" clId="{CE9E3F20-597A-4691-A0FC-93CFE9F040D1}" dt="2023-04-05T05:52:07.723" v="7368" actId="14100"/>
          <ac:spMkLst>
            <pc:docMk/>
            <pc:sldMk cId="1252231217" sldId="310"/>
            <ac:spMk id="1412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07:22.554" v="7730" actId="14100"/>
          <ac:spMkLst>
            <pc:docMk/>
            <pc:sldMk cId="1252231217" sldId="310"/>
            <ac:spMk id="1413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5:46:20.128" v="7309" actId="14100"/>
          <ac:spMkLst>
            <pc:docMk/>
            <pc:sldMk cId="1252231217" sldId="310"/>
            <ac:spMk id="1414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5:46:20.128" v="7309" actId="14100"/>
          <ac:spMkLst>
            <pc:docMk/>
            <pc:sldMk cId="1252231217" sldId="310"/>
            <ac:spMk id="1415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5:52:04.402" v="7367" actId="1076"/>
          <ac:spMkLst>
            <pc:docMk/>
            <pc:sldMk cId="1252231217" sldId="310"/>
            <ac:spMk id="1416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5:52:18.519" v="7369" actId="1076"/>
          <ac:spMkLst>
            <pc:docMk/>
            <pc:sldMk cId="1252231217" sldId="310"/>
            <ac:spMk id="1417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5:59:47.228" v="7609" actId="1076"/>
          <ac:spMkLst>
            <pc:docMk/>
            <pc:sldMk cId="1252231217" sldId="310"/>
            <ac:spMk id="1418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9:34:51.044" v="9751" actId="1076"/>
          <ac:spMkLst>
            <pc:docMk/>
            <pc:sldMk cId="1252231217" sldId="310"/>
            <ac:spMk id="1419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07:03.886" v="7727" actId="1076"/>
          <ac:spMkLst>
            <pc:docMk/>
            <pc:sldMk cId="1252231217" sldId="310"/>
            <ac:spMk id="1420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07:18.286" v="7729" actId="1076"/>
          <ac:spMkLst>
            <pc:docMk/>
            <pc:sldMk cId="1252231217" sldId="310"/>
            <ac:spMk id="1421" creationId="{00000000-0000-0000-0000-000000000000}"/>
          </ac:spMkLst>
        </pc:spChg>
        <pc:spChg chg="mod">
          <ac:chgData name="Kaithlinloui Cabiles" userId="6469585d-44c6-4596-88bb-0a641d482ab1" providerId="ADAL" clId="{CE9E3F20-597A-4691-A0FC-93CFE9F040D1}" dt="2023-04-05T06:20:27.904" v="7862" actId="1076"/>
          <ac:spMkLst>
            <pc:docMk/>
            <pc:sldMk cId="1252231217" sldId="310"/>
            <ac:spMk id="1423" creationId="{00000000-0000-0000-0000-000000000000}"/>
          </ac:spMkLst>
        </pc:spChg>
        <pc:grpChg chg="add mod">
          <ac:chgData name="Kaithlinloui Cabiles" userId="6469585d-44c6-4596-88bb-0a641d482ab1" providerId="ADAL" clId="{CE9E3F20-597A-4691-A0FC-93CFE9F040D1}" dt="2023-04-05T09:38:07.849" v="9781" actId="1076"/>
          <ac:grpSpMkLst>
            <pc:docMk/>
            <pc:sldMk cId="1252231217" sldId="310"/>
            <ac:grpSpMk id="11" creationId="{3D19E25A-768E-5689-E33C-EDADA9A1942B}"/>
          </ac:grpSpMkLst>
        </pc:grpChg>
        <pc:grpChg chg="mod">
          <ac:chgData name="Kaithlinloui Cabiles" userId="6469585d-44c6-4596-88bb-0a641d482ab1" providerId="ADAL" clId="{CE9E3F20-597A-4691-A0FC-93CFE9F040D1}" dt="2023-04-05T09:35:06.488" v="9752" actId="1076"/>
          <ac:grpSpMkLst>
            <pc:docMk/>
            <pc:sldMk cId="1252231217" sldId="310"/>
            <ac:grpSpMk id="1411" creationId="{00000000-0000-0000-0000-000000000000}"/>
          </ac:grpSpMkLst>
        </pc:grpChg>
        <pc:graphicFrameChg chg="add del mod modGraphic">
          <ac:chgData name="Kaithlinloui Cabiles" userId="6469585d-44c6-4596-88bb-0a641d482ab1" providerId="ADAL" clId="{CE9E3F20-597A-4691-A0FC-93CFE9F040D1}" dt="2023-04-05T09:37:48.300" v="9777" actId="1076"/>
          <ac:graphicFrameMkLst>
            <pc:docMk/>
            <pc:sldMk cId="1252231217" sldId="310"/>
            <ac:graphicFrameMk id="1422" creationId="{00000000-0000-0000-0000-000000000000}"/>
          </ac:graphicFrameMkLst>
        </pc:graphicFrameChg>
        <pc:picChg chg="add del mod">
          <ac:chgData name="Kaithlinloui Cabiles" userId="6469585d-44c6-4596-88bb-0a641d482ab1" providerId="ADAL" clId="{CE9E3F20-597A-4691-A0FC-93CFE9F040D1}" dt="2023-04-05T06:03:35.592" v="7646"/>
          <ac:picMkLst>
            <pc:docMk/>
            <pc:sldMk cId="1252231217" sldId="310"/>
            <ac:picMk id="6" creationId="{15B4D119-342E-6F12-E12B-1167B62FFF1E}"/>
          </ac:picMkLst>
        </pc:picChg>
      </pc:sldChg>
      <pc:sldChg chg="new del">
        <pc:chgData name="Kaithlinloui Cabiles" userId="6469585d-44c6-4596-88bb-0a641d482ab1" providerId="ADAL" clId="{CE9E3F20-597A-4691-A0FC-93CFE9F040D1}" dt="2023-04-05T08:29:21.227" v="9270" actId="680"/>
        <pc:sldMkLst>
          <pc:docMk/>
          <pc:sldMk cId="1876430708" sldId="311"/>
        </pc:sldMkLst>
      </pc:sldChg>
      <pc:sldMasterChg chg="addSldLayout delSldLayout modSldLayout">
        <pc:chgData name="Kaithlinloui Cabiles" userId="6469585d-44c6-4596-88bb-0a641d482ab1" providerId="ADAL" clId="{CE9E3F20-597A-4691-A0FC-93CFE9F040D1}" dt="2023-04-05T08:34:50.938" v="9332" actId="47"/>
        <pc:sldMasterMkLst>
          <pc:docMk/>
          <pc:sldMasterMk cId="0" sldId="2147483676"/>
        </pc:sldMasterMkLst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49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50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54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56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57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58"/>
          </pc:sldLayoutMkLst>
        </pc:sldLayoutChg>
        <pc:sldLayoutChg chg="add del setBg">
          <pc:chgData name="Kaithlinloui Cabiles" userId="6469585d-44c6-4596-88bb-0a641d482ab1" providerId="ADAL" clId="{CE9E3F20-597A-4691-A0FC-93CFE9F040D1}" dt="2023-04-05T08:34:50.938" v="9332" actId="47"/>
          <pc:sldLayoutMkLst>
            <pc:docMk/>
            <pc:sldMasterMk cId="0" sldId="2147483676"/>
            <pc:sldLayoutMk cId="0" sldId="2147483660"/>
          </pc:sldLayoutMkLst>
        </pc:sldLayoutChg>
        <pc:sldLayoutChg chg="add del">
          <pc:chgData name="Kaithlinloui Cabiles" userId="6469585d-44c6-4596-88bb-0a641d482ab1" providerId="ADAL" clId="{CE9E3F20-597A-4691-A0FC-93CFE9F040D1}" dt="2023-04-05T07:09:34.254" v="8535" actId="47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Kaithlinloui Cabiles" userId="6469585d-44c6-4596-88bb-0a641d482ab1" providerId="ADAL" clId="{CE9E3F20-597A-4691-A0FC-93CFE9F040D1}" dt="2023-04-05T06:50:54.465" v="8411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Kaithlinloui Cabiles" userId="6469585d-44c6-4596-88bb-0a641d482ab1" providerId="ADAL" clId="{CE9E3F20-597A-4691-A0FC-93CFE9F040D1}" dt="2023-04-04T23:39:39.454" v="2760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Kaithlinloui Cabiles" userId="6469585d-44c6-4596-88bb-0a641d482ab1" providerId="ADAL" clId="{CE9E3F20-597A-4691-A0FC-93CFE9F040D1}" dt="2023-04-05T06:46:17.081" v="8329" actId="47"/>
          <pc:sldLayoutMkLst>
            <pc:docMk/>
            <pc:sldMasterMk cId="0" sldId="2147483676"/>
            <pc:sldLayoutMk cId="0" sldId="2147483665"/>
          </pc:sldLayoutMkLst>
        </pc:sldLayoutChg>
        <pc:sldLayoutChg chg="del">
          <pc:chgData name="Kaithlinloui Cabiles" userId="6469585d-44c6-4596-88bb-0a641d482ab1" providerId="ADAL" clId="{CE9E3F20-597A-4691-A0FC-93CFE9F040D1}" dt="2023-04-05T06:46:22.073" v="8332" actId="47"/>
          <pc:sldLayoutMkLst>
            <pc:docMk/>
            <pc:sldMasterMk cId="0" sldId="2147483676"/>
            <pc:sldLayoutMk cId="0" sldId="2147483666"/>
          </pc:sldLayoutMkLst>
        </pc:sldLayoutChg>
        <pc:sldLayoutChg chg="del">
          <pc:chgData name="Kaithlinloui Cabiles" userId="6469585d-44c6-4596-88bb-0a641d482ab1" providerId="ADAL" clId="{CE9E3F20-597A-4691-A0FC-93CFE9F040D1}" dt="2023-04-05T06:46:14.940" v="8328" actId="2696"/>
          <pc:sldLayoutMkLst>
            <pc:docMk/>
            <pc:sldMasterMk cId="0" sldId="2147483676"/>
            <pc:sldLayoutMk cId="0" sldId="2147483667"/>
          </pc:sldLayoutMkLst>
        </pc:sldLayoutChg>
        <pc:sldLayoutChg chg="del">
          <pc:chgData name="Kaithlinloui Cabiles" userId="6469585d-44c6-4596-88bb-0a641d482ab1" providerId="ADAL" clId="{CE9E3F20-597A-4691-A0FC-93CFE9F040D1}" dt="2023-04-05T06:50:56.578" v="8412" actId="47"/>
          <pc:sldLayoutMkLst>
            <pc:docMk/>
            <pc:sldMasterMk cId="0" sldId="2147483676"/>
            <pc:sldLayoutMk cId="0" sldId="2147483669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71"/>
          </pc:sldLayoutMkLst>
        </pc:sldLayoutChg>
        <pc:sldLayoutChg chg="setBg">
          <pc:chgData name="Kaithlinloui Cabiles" userId="6469585d-44c6-4596-88bb-0a641d482ab1" providerId="ADAL" clId="{CE9E3F20-597A-4691-A0FC-93CFE9F040D1}" dt="2023-04-05T05:03:40.495" v="6590"/>
          <pc:sldLayoutMkLst>
            <pc:docMk/>
            <pc:sldMasterMk cId="0" sldId="2147483676"/>
            <pc:sldLayoutMk cId="0" sldId="2147483673"/>
          </pc:sldLayoutMkLst>
        </pc:sldLayoutChg>
      </pc:sldMasterChg>
      <pc:sldMasterChg chg="del delSldLayout">
        <pc:chgData name="Kaithlinloui Cabiles" userId="6469585d-44c6-4596-88bb-0a641d482ab1" providerId="ADAL" clId="{CE9E3F20-597A-4691-A0FC-93CFE9F040D1}" dt="2023-04-05T08:31:52.363" v="9309" actId="47"/>
        <pc:sldMasterMkLst>
          <pc:docMk/>
          <pc:sldMasterMk cId="0" sldId="2147483677"/>
        </pc:sldMasterMkLst>
        <pc:sldLayoutChg chg="del">
          <pc:chgData name="Kaithlinloui Cabiles" userId="6469585d-44c6-4596-88bb-0a641d482ab1" providerId="ADAL" clId="{CE9E3F20-597A-4691-A0FC-93CFE9F040D1}" dt="2023-04-05T08:31:46.391" v="9304" actId="47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Kaithlinloui Cabiles" userId="6469585d-44c6-4596-88bb-0a641d482ab1" providerId="ADAL" clId="{CE9E3F20-597A-4691-A0FC-93CFE9F040D1}" dt="2023-04-05T08:31:52.363" v="9309" actId="47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89d94411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89d94411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f89d94411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f89d94411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89d94411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f89d94411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89d94411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89d94411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f89d944118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f89d944118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f89d94411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f89d94411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f89d944118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f89d944118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1332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f89d94411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f89d94411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f89d94411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f89d94411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f89d94411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3" name="Google Shape;3313;gf89d94411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f89d944118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f89d944118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f89d94411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f89d94411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f89d94411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f89d94411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89d944118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89d944118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89d94411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89d94411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1fb69573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1fb69573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f89d94411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f89d94411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0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998550" y="2005275"/>
            <a:ext cx="7146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"/>
          </p:nvPr>
        </p:nvSpPr>
        <p:spPr>
          <a:xfrm>
            <a:off x="998550" y="3142600"/>
            <a:ext cx="71469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 rot="10800000">
            <a:off x="-398109" y="2350024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4" name="Google Shape;124;p11"/>
          <p:cNvSpPr/>
          <p:nvPr/>
        </p:nvSpPr>
        <p:spPr>
          <a:xfrm>
            <a:off x="-557934" y="-131760"/>
            <a:ext cx="4245925" cy="1704500"/>
          </a:xfrm>
          <a:custGeom>
            <a:avLst/>
            <a:gdLst/>
            <a:ahLst/>
            <a:cxnLst/>
            <a:rect l="l" t="t" r="r" b="b"/>
            <a:pathLst>
              <a:path w="169837" h="68180" extrusionOk="0">
                <a:moveTo>
                  <a:pt x="10344" y="66643"/>
                </a:moveTo>
                <a:cubicBezTo>
                  <a:pt x="14416" y="73676"/>
                  <a:pt x="26527" y="54683"/>
                  <a:pt x="37551" y="47766"/>
                </a:cubicBezTo>
                <a:cubicBezTo>
                  <a:pt x="48575" y="40849"/>
                  <a:pt x="59551" y="30878"/>
                  <a:pt x="76486" y="25140"/>
                </a:cubicBezTo>
                <a:cubicBezTo>
                  <a:pt x="93421" y="19402"/>
                  <a:pt x="124807" y="16915"/>
                  <a:pt x="139162" y="13340"/>
                </a:cubicBezTo>
                <a:cubicBezTo>
                  <a:pt x="153517" y="9765"/>
                  <a:pt x="183625" y="4986"/>
                  <a:pt x="162618" y="3690"/>
                </a:cubicBezTo>
                <a:cubicBezTo>
                  <a:pt x="141611" y="2394"/>
                  <a:pt x="38498" y="-4926"/>
                  <a:pt x="13119" y="5566"/>
                </a:cubicBezTo>
                <a:cubicBezTo>
                  <a:pt x="-12260" y="16058"/>
                  <a:pt x="6272" y="59610"/>
                  <a:pt x="10344" y="666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1"/>
          <p:cNvSpPr/>
          <p:nvPr/>
        </p:nvSpPr>
        <p:spPr>
          <a:xfrm rot="10800000" flipH="1">
            <a:off x="1969556" y="99961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1"/>
          <p:cNvSpPr/>
          <p:nvPr/>
        </p:nvSpPr>
        <p:spPr>
          <a:xfrm rot="10562527" flipH="1">
            <a:off x="3371054" y="4668161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1"/>
          <p:cNvSpPr/>
          <p:nvPr/>
        </p:nvSpPr>
        <p:spPr>
          <a:xfrm rot="-7745654">
            <a:off x="228956" y="4342205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rot="-1032377" flipH="1">
            <a:off x="197773" y="839277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rot="10800000" flipH="1">
            <a:off x="5182408" y="41530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 rot="-4015505">
            <a:off x="7087598" y="4763177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9621404" flipH="1">
            <a:off x="7911849" y="445614"/>
            <a:ext cx="750025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10800000" flipH="1">
            <a:off x="8676958" y="3204632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 rot="-4499985" flipH="1">
            <a:off x="8663961" y="381633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2" hasCustomPrompt="1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 hasCustomPrompt="1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7" hasCustomPrompt="1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8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9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4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5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6" hasCustomPrompt="1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7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8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9" hasCustomPrompt="1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0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 rot="9767623" flipH="1">
            <a:off x="8803156" y="41192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1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rot="10800000" flipH="1">
            <a:off x="-443071" y="369172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 rot="-4500050" flipH="1">
            <a:off x="8596232" y="441016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 rot="-6949112" flipH="1">
            <a:off x="133141" y="3889694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 rot="-6949112" flipH="1">
            <a:off x="8832316" y="429241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-859171" y="-79431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2" name="Google Shape;312;p24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13" name="Google Shape;313;p24"/>
          <p:cNvSpPr/>
          <p:nvPr/>
        </p:nvSpPr>
        <p:spPr>
          <a:xfrm>
            <a:off x="110576" y="40971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1606875">
            <a:off x="7783315" y="47952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-6895053" flipH="1">
            <a:off x="1165305" y="87747"/>
            <a:ext cx="524559" cy="446861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6700042">
            <a:off x="102190" y="8805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6700042" flipH="1">
            <a:off x="8733990" y="3540471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-326888">
            <a:off x="632814" y="47071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 hasCustomPrompt="1"/>
          </p:nvPr>
        </p:nvSpPr>
        <p:spPr>
          <a:xfrm>
            <a:off x="713100" y="3030162"/>
            <a:ext cx="2258100" cy="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1"/>
          </p:nvPr>
        </p:nvSpPr>
        <p:spPr>
          <a:xfrm>
            <a:off x="713100" y="3937325"/>
            <a:ext cx="2258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1302925"/>
            <a:ext cx="2258100" cy="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3"/>
          </p:nvPr>
        </p:nvSpPr>
        <p:spPr>
          <a:xfrm>
            <a:off x="3442950" y="2210076"/>
            <a:ext cx="2258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3030157"/>
            <a:ext cx="2258100" cy="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5"/>
          </p:nvPr>
        </p:nvSpPr>
        <p:spPr>
          <a:xfrm>
            <a:off x="6172800" y="3937299"/>
            <a:ext cx="2258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rot="10800000" flipH="1">
            <a:off x="-561710" y="3695519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3054346" flipH="1">
            <a:off x="346548" y="6271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7203379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/>
          <p:nvPr/>
        </p:nvSpPr>
        <p:spPr>
          <a:xfrm rot="10800000" flipH="1">
            <a:off x="-449146" y="359375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4"/>
          <p:cNvSpPr/>
          <p:nvPr/>
        </p:nvSpPr>
        <p:spPr>
          <a:xfrm rot="-938533">
            <a:off x="8499415" y="547114"/>
            <a:ext cx="766588" cy="224447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 rot="-7079738" flipH="1">
            <a:off x="169391" y="400248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rot="4550277">
            <a:off x="348624" y="4777055"/>
            <a:ext cx="351076" cy="315345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626626" y="149157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7203379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>
            <a:off x="-789671" y="-1016804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" name="Google Shape;50;p5"/>
          <p:cNvSpPr/>
          <p:nvPr/>
        </p:nvSpPr>
        <p:spPr>
          <a:xfrm>
            <a:off x="8150701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3082277">
            <a:off x="8379051" y="1062725"/>
            <a:ext cx="750029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258913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rot="-4500039" flipH="1">
            <a:off x="59854" y="699298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-1763052" flipH="1">
            <a:off x="281140" y="2089972"/>
            <a:ext cx="164102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-9891097">
            <a:off x="8672012" y="2759347"/>
            <a:ext cx="164103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-6137642">
            <a:off x="-11826" y="402544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-2879894">
            <a:off x="7779999" y="4431036"/>
            <a:ext cx="1201733" cy="450426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2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4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rot="10800000" flipH="1">
            <a:off x="3350490" y="-5303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7"/>
          <p:cNvSpPr/>
          <p:nvPr/>
        </p:nvSpPr>
        <p:spPr>
          <a:xfrm rot="9120431" flipH="1">
            <a:off x="7978305" y="4471577"/>
            <a:ext cx="905191" cy="265027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7430944" flipH="1">
            <a:off x="4898473" y="130811"/>
            <a:ext cx="1201746" cy="450421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551226" y="1143089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rot="-7472203" flipH="1">
            <a:off x="7430903" y="373749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-6895012" flipH="1">
            <a:off x="236535" y="4419056"/>
            <a:ext cx="434464" cy="37009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7472203" flipH="1">
            <a:off x="586103" y="143124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rot="6537935">
            <a:off x="194426" y="912501"/>
            <a:ext cx="351070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-237473" flipH="1">
            <a:off x="4427148" y="4092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rot="9767623" flipH="1">
            <a:off x="8638081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 rot="1178596" flipH="1">
            <a:off x="338082" y="4494301"/>
            <a:ext cx="750025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 rot="-4499985" flipH="1">
            <a:off x="450823" y="43806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5033200" y="539400"/>
            <a:ext cx="3397800" cy="17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31332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0"/>
          <p:cNvSpPr/>
          <p:nvPr/>
        </p:nvSpPr>
        <p:spPr>
          <a:xfrm rot="3602804">
            <a:off x="8182582" y="3146986"/>
            <a:ext cx="905191" cy="265029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7722951" y="411647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"/>
          <p:cNvSpPr/>
          <p:nvPr/>
        </p:nvSpPr>
        <p:spPr>
          <a:xfrm rot="-1805429">
            <a:off x="5658965" y="4300647"/>
            <a:ext cx="164102" cy="331319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0"/>
          <p:cNvSpPr/>
          <p:nvPr/>
        </p:nvSpPr>
        <p:spPr>
          <a:xfrm rot="1807784">
            <a:off x="254816" y="373747"/>
            <a:ext cx="164102" cy="331317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-97449" y="17793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"/>
          <p:cNvSpPr/>
          <p:nvPr/>
        </p:nvSpPr>
        <p:spPr>
          <a:xfrm rot="-4500039" flipH="1">
            <a:off x="6720654" y="4677385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8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a.com/editor/11825932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ctrTitle"/>
          </p:nvPr>
        </p:nvSpPr>
        <p:spPr>
          <a:xfrm>
            <a:off x="1898656" y="3435280"/>
            <a:ext cx="4990049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Feasibility Report</a:t>
            </a:r>
            <a:endParaRPr sz="8800" dirty="0">
              <a:solidFill>
                <a:schemeClr val="accent1"/>
              </a:solidFill>
            </a:endParaRPr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3493480" y="391779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 of Computer Programming</a:t>
            </a:r>
            <a:endParaRPr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ctrTitle" idx="2"/>
          </p:nvPr>
        </p:nvSpPr>
        <p:spPr>
          <a:xfrm>
            <a:off x="455482" y="2214443"/>
            <a:ext cx="6146925" cy="929635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For New Immigrants</a:t>
            </a:r>
            <a:endParaRPr sz="2400" dirty="0"/>
          </a:p>
        </p:txBody>
      </p:sp>
      <p:pic>
        <p:nvPicPr>
          <p:cNvPr id="2" name="Picture 1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08FD00F-A894-C188-2520-B2545069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8" y="899021"/>
            <a:ext cx="6133339" cy="16727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6" name="Google Shape;4226;p61">
            <a:extLst>
              <a:ext uri="{FF2B5EF4-FFF2-40B4-BE49-F238E27FC236}">
                <a16:creationId xmlns:a16="http://schemas.microsoft.com/office/drawing/2014/main" id="{215A63A6-A58D-D26C-9E36-DD9C345B01EC}"/>
              </a:ext>
            </a:extLst>
          </p:cNvPr>
          <p:cNvGrpSpPr/>
          <p:nvPr/>
        </p:nvGrpSpPr>
        <p:grpSpPr>
          <a:xfrm>
            <a:off x="6622461" y="2009795"/>
            <a:ext cx="2208843" cy="2497201"/>
            <a:chOff x="4581506" y="2189541"/>
            <a:chExt cx="1164448" cy="1124649"/>
          </a:xfrm>
        </p:grpSpPr>
        <p:sp>
          <p:nvSpPr>
            <p:cNvPr id="57" name="Google Shape;4227;p61">
              <a:extLst>
                <a:ext uri="{FF2B5EF4-FFF2-40B4-BE49-F238E27FC236}">
                  <a16:creationId xmlns:a16="http://schemas.microsoft.com/office/drawing/2014/main" id="{3DDD382F-E251-68A8-344A-C14ED68B39E7}"/>
                </a:ext>
              </a:extLst>
            </p:cNvPr>
            <p:cNvSpPr/>
            <p:nvPr/>
          </p:nvSpPr>
          <p:spPr>
            <a:xfrm>
              <a:off x="4581506" y="2189541"/>
              <a:ext cx="1164448" cy="1124649"/>
            </a:xfrm>
            <a:custGeom>
              <a:avLst/>
              <a:gdLst/>
              <a:ahLst/>
              <a:cxnLst/>
              <a:rect l="l" t="t" r="r" b="b"/>
              <a:pathLst>
                <a:path w="33735" h="32582" extrusionOk="0">
                  <a:moveTo>
                    <a:pt x="16867" y="0"/>
                  </a:moveTo>
                  <a:cubicBezTo>
                    <a:pt x="12331" y="0"/>
                    <a:pt x="7945" y="1855"/>
                    <a:pt x="4787" y="5088"/>
                  </a:cubicBezTo>
                  <a:lnTo>
                    <a:pt x="3208" y="5088"/>
                  </a:lnTo>
                  <a:cubicBezTo>
                    <a:pt x="2256" y="5088"/>
                    <a:pt x="1504" y="5865"/>
                    <a:pt x="1504" y="6792"/>
                  </a:cubicBezTo>
                  <a:lnTo>
                    <a:pt x="1504" y="9875"/>
                  </a:lnTo>
                  <a:cubicBezTo>
                    <a:pt x="501" y="12081"/>
                    <a:pt x="0" y="14436"/>
                    <a:pt x="0" y="16868"/>
                  </a:cubicBezTo>
                  <a:lnTo>
                    <a:pt x="0" y="31604"/>
                  </a:lnTo>
                  <a:cubicBezTo>
                    <a:pt x="0" y="32156"/>
                    <a:pt x="426" y="32582"/>
                    <a:pt x="978" y="32582"/>
                  </a:cubicBezTo>
                  <a:lnTo>
                    <a:pt x="32757" y="32582"/>
                  </a:lnTo>
                  <a:cubicBezTo>
                    <a:pt x="33283" y="32582"/>
                    <a:pt x="33735" y="32156"/>
                    <a:pt x="33735" y="31604"/>
                  </a:cubicBezTo>
                  <a:lnTo>
                    <a:pt x="33735" y="16868"/>
                  </a:lnTo>
                  <a:cubicBezTo>
                    <a:pt x="33735" y="14261"/>
                    <a:pt x="33133" y="11680"/>
                    <a:pt x="31980" y="9374"/>
                  </a:cubicBezTo>
                  <a:lnTo>
                    <a:pt x="31980" y="6792"/>
                  </a:lnTo>
                  <a:cubicBezTo>
                    <a:pt x="31980" y="6617"/>
                    <a:pt x="31955" y="6416"/>
                    <a:pt x="31905" y="6266"/>
                  </a:cubicBezTo>
                  <a:cubicBezTo>
                    <a:pt x="31905" y="6040"/>
                    <a:pt x="31830" y="5840"/>
                    <a:pt x="31679" y="5639"/>
                  </a:cubicBezTo>
                  <a:lnTo>
                    <a:pt x="31604" y="5564"/>
                  </a:lnTo>
                  <a:cubicBezTo>
                    <a:pt x="31454" y="5364"/>
                    <a:pt x="31203" y="5213"/>
                    <a:pt x="30953" y="5188"/>
                  </a:cubicBezTo>
                  <a:lnTo>
                    <a:pt x="30827" y="5188"/>
                  </a:lnTo>
                  <a:cubicBezTo>
                    <a:pt x="30652" y="5138"/>
                    <a:pt x="30476" y="5088"/>
                    <a:pt x="30301" y="5088"/>
                  </a:cubicBezTo>
                  <a:lnTo>
                    <a:pt x="28948" y="5088"/>
                  </a:lnTo>
                  <a:cubicBezTo>
                    <a:pt x="28898" y="5038"/>
                    <a:pt x="28847" y="4988"/>
                    <a:pt x="28797" y="4938"/>
                  </a:cubicBezTo>
                  <a:cubicBezTo>
                    <a:pt x="28221" y="4361"/>
                    <a:pt x="27594" y="3810"/>
                    <a:pt x="26918" y="3334"/>
                  </a:cubicBezTo>
                  <a:cubicBezTo>
                    <a:pt x="25990" y="2632"/>
                    <a:pt x="24963" y="2005"/>
                    <a:pt x="23885" y="1529"/>
                  </a:cubicBezTo>
                  <a:cubicBezTo>
                    <a:pt x="21679" y="502"/>
                    <a:pt x="19324" y="0"/>
                    <a:pt x="16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28;p61">
              <a:extLst>
                <a:ext uri="{FF2B5EF4-FFF2-40B4-BE49-F238E27FC236}">
                  <a16:creationId xmlns:a16="http://schemas.microsoft.com/office/drawing/2014/main" id="{481ADFD2-AE88-D3E3-4181-AF6DAA0BBBB0}"/>
                </a:ext>
              </a:extLst>
            </p:cNvPr>
            <p:cNvSpPr/>
            <p:nvPr/>
          </p:nvSpPr>
          <p:spPr>
            <a:xfrm>
              <a:off x="4615228" y="2223263"/>
              <a:ext cx="1097001" cy="1057202"/>
            </a:xfrm>
            <a:custGeom>
              <a:avLst/>
              <a:gdLst/>
              <a:ahLst/>
              <a:cxnLst/>
              <a:rect l="l" t="t" r="r" b="b"/>
              <a:pathLst>
                <a:path w="31781" h="30628" extrusionOk="0">
                  <a:moveTo>
                    <a:pt x="15890" y="1"/>
                  </a:moveTo>
                  <a:cubicBezTo>
                    <a:pt x="7118" y="1"/>
                    <a:pt x="1" y="7119"/>
                    <a:pt x="1" y="15891"/>
                  </a:cubicBezTo>
                  <a:lnTo>
                    <a:pt x="1" y="30627"/>
                  </a:lnTo>
                  <a:lnTo>
                    <a:pt x="31780" y="30627"/>
                  </a:lnTo>
                  <a:lnTo>
                    <a:pt x="31780" y="15891"/>
                  </a:lnTo>
                  <a:cubicBezTo>
                    <a:pt x="31780" y="11505"/>
                    <a:pt x="30001" y="7520"/>
                    <a:pt x="27118" y="4662"/>
                  </a:cubicBezTo>
                  <a:cubicBezTo>
                    <a:pt x="26567" y="4111"/>
                    <a:pt x="25991" y="3610"/>
                    <a:pt x="25364" y="3134"/>
                  </a:cubicBezTo>
                  <a:cubicBezTo>
                    <a:pt x="24487" y="2482"/>
                    <a:pt x="23535" y="1906"/>
                    <a:pt x="22507" y="1429"/>
                  </a:cubicBezTo>
                  <a:cubicBezTo>
                    <a:pt x="20502" y="502"/>
                    <a:pt x="18246" y="1"/>
                    <a:pt x="15890" y="1"/>
                  </a:cubicBezTo>
                  <a:close/>
                </a:path>
              </a:pathLst>
            </a:custGeom>
            <a:solidFill>
              <a:srgbClr val="9F0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29;p61">
              <a:extLst>
                <a:ext uri="{FF2B5EF4-FFF2-40B4-BE49-F238E27FC236}">
                  <a16:creationId xmlns:a16="http://schemas.microsoft.com/office/drawing/2014/main" id="{B5AA7367-6410-5E68-2B68-BE9EEDC5EE01}"/>
                </a:ext>
              </a:extLst>
            </p:cNvPr>
            <p:cNvSpPr/>
            <p:nvPr/>
          </p:nvSpPr>
          <p:spPr>
            <a:xfrm>
              <a:off x="4615228" y="2972434"/>
              <a:ext cx="1097001" cy="232752"/>
            </a:xfrm>
            <a:custGeom>
              <a:avLst/>
              <a:gdLst/>
              <a:ahLst/>
              <a:cxnLst/>
              <a:rect l="l" t="t" r="r" b="b"/>
              <a:pathLst>
                <a:path w="31781" h="6743" extrusionOk="0">
                  <a:moveTo>
                    <a:pt x="31780" y="0"/>
                  </a:moveTo>
                  <a:lnTo>
                    <a:pt x="1" y="6667"/>
                  </a:lnTo>
                  <a:lnTo>
                    <a:pt x="1" y="6742"/>
                  </a:lnTo>
                  <a:lnTo>
                    <a:pt x="31780" y="75"/>
                  </a:lnTo>
                  <a:lnTo>
                    <a:pt x="31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30;p61">
              <a:extLst>
                <a:ext uri="{FF2B5EF4-FFF2-40B4-BE49-F238E27FC236}">
                  <a16:creationId xmlns:a16="http://schemas.microsoft.com/office/drawing/2014/main" id="{34D95FB5-B8FC-D3D0-A1F2-E10D24CDAFA9}"/>
                </a:ext>
              </a:extLst>
            </p:cNvPr>
            <p:cNvSpPr/>
            <p:nvPr/>
          </p:nvSpPr>
          <p:spPr>
            <a:xfrm>
              <a:off x="4615228" y="3008745"/>
              <a:ext cx="1097001" cy="232752"/>
            </a:xfrm>
            <a:custGeom>
              <a:avLst/>
              <a:gdLst/>
              <a:ahLst/>
              <a:cxnLst/>
              <a:rect l="l" t="t" r="r" b="b"/>
              <a:pathLst>
                <a:path w="31781" h="6743" extrusionOk="0">
                  <a:moveTo>
                    <a:pt x="31780" y="1"/>
                  </a:moveTo>
                  <a:lnTo>
                    <a:pt x="1" y="6667"/>
                  </a:lnTo>
                  <a:lnTo>
                    <a:pt x="1" y="6743"/>
                  </a:lnTo>
                  <a:lnTo>
                    <a:pt x="31780" y="76"/>
                  </a:lnTo>
                  <a:lnTo>
                    <a:pt x="3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31;p61">
              <a:extLst>
                <a:ext uri="{FF2B5EF4-FFF2-40B4-BE49-F238E27FC236}">
                  <a16:creationId xmlns:a16="http://schemas.microsoft.com/office/drawing/2014/main" id="{1E301F80-3519-736C-2B13-FB5FC832DA48}"/>
                </a:ext>
              </a:extLst>
            </p:cNvPr>
            <p:cNvSpPr/>
            <p:nvPr/>
          </p:nvSpPr>
          <p:spPr>
            <a:xfrm>
              <a:off x="4615228" y="3045091"/>
              <a:ext cx="1097001" cy="233614"/>
            </a:xfrm>
            <a:custGeom>
              <a:avLst/>
              <a:gdLst/>
              <a:ahLst/>
              <a:cxnLst/>
              <a:rect l="l" t="t" r="r" b="b"/>
              <a:pathLst>
                <a:path w="31781" h="6768" extrusionOk="0">
                  <a:moveTo>
                    <a:pt x="31780" y="0"/>
                  </a:moveTo>
                  <a:lnTo>
                    <a:pt x="1" y="6667"/>
                  </a:lnTo>
                  <a:lnTo>
                    <a:pt x="1" y="6767"/>
                  </a:lnTo>
                  <a:lnTo>
                    <a:pt x="31780" y="101"/>
                  </a:lnTo>
                  <a:lnTo>
                    <a:pt x="31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32;p61">
              <a:extLst>
                <a:ext uri="{FF2B5EF4-FFF2-40B4-BE49-F238E27FC236}">
                  <a16:creationId xmlns:a16="http://schemas.microsoft.com/office/drawing/2014/main" id="{7878CD24-F508-0D5E-34D1-28DF8B5C3F2B}"/>
                </a:ext>
              </a:extLst>
            </p:cNvPr>
            <p:cNvSpPr/>
            <p:nvPr/>
          </p:nvSpPr>
          <p:spPr>
            <a:xfrm>
              <a:off x="4766615" y="3082299"/>
              <a:ext cx="945607" cy="198130"/>
            </a:xfrm>
            <a:custGeom>
              <a:avLst/>
              <a:gdLst/>
              <a:ahLst/>
              <a:cxnLst/>
              <a:rect l="l" t="t" r="r" b="b"/>
              <a:pathLst>
                <a:path w="27395" h="5740" extrusionOk="0">
                  <a:moveTo>
                    <a:pt x="27394" y="0"/>
                  </a:moveTo>
                  <a:lnTo>
                    <a:pt x="1" y="5739"/>
                  </a:lnTo>
                  <a:lnTo>
                    <a:pt x="376" y="5739"/>
                  </a:lnTo>
                  <a:lnTo>
                    <a:pt x="27394" y="75"/>
                  </a:lnTo>
                  <a:lnTo>
                    <a:pt x="273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33;p61">
              <a:extLst>
                <a:ext uri="{FF2B5EF4-FFF2-40B4-BE49-F238E27FC236}">
                  <a16:creationId xmlns:a16="http://schemas.microsoft.com/office/drawing/2014/main" id="{502EEC4B-5AD7-7F64-042C-7A97176883AC}"/>
                </a:ext>
              </a:extLst>
            </p:cNvPr>
            <p:cNvSpPr/>
            <p:nvPr/>
          </p:nvSpPr>
          <p:spPr>
            <a:xfrm>
              <a:off x="4940506" y="3118610"/>
              <a:ext cx="771708" cy="161818"/>
            </a:xfrm>
            <a:custGeom>
              <a:avLst/>
              <a:gdLst/>
              <a:ahLst/>
              <a:cxnLst/>
              <a:rect l="l" t="t" r="r" b="b"/>
              <a:pathLst>
                <a:path w="22357" h="4688" extrusionOk="0">
                  <a:moveTo>
                    <a:pt x="22356" y="1"/>
                  </a:moveTo>
                  <a:lnTo>
                    <a:pt x="0" y="4687"/>
                  </a:lnTo>
                  <a:lnTo>
                    <a:pt x="401" y="4687"/>
                  </a:lnTo>
                  <a:lnTo>
                    <a:pt x="22356" y="76"/>
                  </a:lnTo>
                  <a:lnTo>
                    <a:pt x="223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34;p61">
              <a:extLst>
                <a:ext uri="{FF2B5EF4-FFF2-40B4-BE49-F238E27FC236}">
                  <a16:creationId xmlns:a16="http://schemas.microsoft.com/office/drawing/2014/main" id="{0FA58C26-A46B-7B15-54C5-2CEE1E970981}"/>
                </a:ext>
              </a:extLst>
            </p:cNvPr>
            <p:cNvSpPr/>
            <p:nvPr/>
          </p:nvSpPr>
          <p:spPr>
            <a:xfrm>
              <a:off x="5115225" y="3154955"/>
              <a:ext cx="596980" cy="125471"/>
            </a:xfrm>
            <a:custGeom>
              <a:avLst/>
              <a:gdLst/>
              <a:ahLst/>
              <a:cxnLst/>
              <a:rect l="l" t="t" r="r" b="b"/>
              <a:pathLst>
                <a:path w="17295" h="3635" extrusionOk="0">
                  <a:moveTo>
                    <a:pt x="17294" y="0"/>
                  </a:moveTo>
                  <a:lnTo>
                    <a:pt x="1" y="3634"/>
                  </a:lnTo>
                  <a:lnTo>
                    <a:pt x="402" y="3634"/>
                  </a:lnTo>
                  <a:lnTo>
                    <a:pt x="17294" y="101"/>
                  </a:lnTo>
                  <a:lnTo>
                    <a:pt x="172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35;p61">
              <a:extLst>
                <a:ext uri="{FF2B5EF4-FFF2-40B4-BE49-F238E27FC236}">
                  <a16:creationId xmlns:a16="http://schemas.microsoft.com/office/drawing/2014/main" id="{A1D25D3D-18E8-5B74-1886-B6CAFE50700E}"/>
                </a:ext>
              </a:extLst>
            </p:cNvPr>
            <p:cNvSpPr/>
            <p:nvPr/>
          </p:nvSpPr>
          <p:spPr>
            <a:xfrm>
              <a:off x="5289980" y="3192164"/>
              <a:ext cx="422218" cy="88261"/>
            </a:xfrm>
            <a:custGeom>
              <a:avLst/>
              <a:gdLst/>
              <a:ahLst/>
              <a:cxnLst/>
              <a:rect l="l" t="t" r="r" b="b"/>
              <a:pathLst>
                <a:path w="12232" h="2557" extrusionOk="0">
                  <a:moveTo>
                    <a:pt x="12231" y="0"/>
                  </a:moveTo>
                  <a:lnTo>
                    <a:pt x="1" y="2556"/>
                  </a:lnTo>
                  <a:lnTo>
                    <a:pt x="376" y="2556"/>
                  </a:lnTo>
                  <a:lnTo>
                    <a:pt x="12231" y="75"/>
                  </a:lnTo>
                  <a:lnTo>
                    <a:pt x="12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36;p61">
              <a:extLst>
                <a:ext uri="{FF2B5EF4-FFF2-40B4-BE49-F238E27FC236}">
                  <a16:creationId xmlns:a16="http://schemas.microsoft.com/office/drawing/2014/main" id="{89D55568-C05D-F209-9236-C281D2C42DAA}"/>
                </a:ext>
              </a:extLst>
            </p:cNvPr>
            <p:cNvSpPr/>
            <p:nvPr/>
          </p:nvSpPr>
          <p:spPr>
            <a:xfrm>
              <a:off x="5464734" y="3228475"/>
              <a:ext cx="247456" cy="51949"/>
            </a:xfrm>
            <a:custGeom>
              <a:avLst/>
              <a:gdLst/>
              <a:ahLst/>
              <a:cxnLst/>
              <a:rect l="l" t="t" r="r" b="b"/>
              <a:pathLst>
                <a:path w="7169" h="1505" extrusionOk="0">
                  <a:moveTo>
                    <a:pt x="7168" y="1"/>
                  </a:moveTo>
                  <a:lnTo>
                    <a:pt x="0" y="1504"/>
                  </a:lnTo>
                  <a:lnTo>
                    <a:pt x="376" y="1504"/>
                  </a:lnTo>
                  <a:lnTo>
                    <a:pt x="7168" y="76"/>
                  </a:lnTo>
                  <a:lnTo>
                    <a:pt x="7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37;p61">
              <a:extLst>
                <a:ext uri="{FF2B5EF4-FFF2-40B4-BE49-F238E27FC236}">
                  <a16:creationId xmlns:a16="http://schemas.microsoft.com/office/drawing/2014/main" id="{C309B749-A4D0-E43D-D9CB-591601E708F1}"/>
                </a:ext>
              </a:extLst>
            </p:cNvPr>
            <p:cNvSpPr/>
            <p:nvPr/>
          </p:nvSpPr>
          <p:spPr>
            <a:xfrm>
              <a:off x="5639453" y="3264820"/>
              <a:ext cx="72728" cy="15602"/>
            </a:xfrm>
            <a:custGeom>
              <a:avLst/>
              <a:gdLst/>
              <a:ahLst/>
              <a:cxnLst/>
              <a:rect l="l" t="t" r="r" b="b"/>
              <a:pathLst>
                <a:path w="2107" h="452" extrusionOk="0">
                  <a:moveTo>
                    <a:pt x="2106" y="0"/>
                  </a:moveTo>
                  <a:lnTo>
                    <a:pt x="1" y="451"/>
                  </a:lnTo>
                  <a:lnTo>
                    <a:pt x="377" y="451"/>
                  </a:lnTo>
                  <a:lnTo>
                    <a:pt x="2106" y="101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38;p61">
              <a:extLst>
                <a:ext uri="{FF2B5EF4-FFF2-40B4-BE49-F238E27FC236}">
                  <a16:creationId xmlns:a16="http://schemas.microsoft.com/office/drawing/2014/main" id="{E876BECF-682D-0F65-8C72-89F36E85CFC7}"/>
                </a:ext>
              </a:extLst>
            </p:cNvPr>
            <p:cNvSpPr/>
            <p:nvPr/>
          </p:nvSpPr>
          <p:spPr>
            <a:xfrm>
              <a:off x="5577186" y="3140252"/>
              <a:ext cx="117670" cy="117670"/>
            </a:xfrm>
            <a:custGeom>
              <a:avLst/>
              <a:gdLst/>
              <a:ahLst/>
              <a:cxnLst/>
              <a:rect l="l" t="t" r="r" b="b"/>
              <a:pathLst>
                <a:path w="3409" h="3409" extrusionOk="0">
                  <a:moveTo>
                    <a:pt x="1705" y="0"/>
                  </a:moveTo>
                  <a:cubicBezTo>
                    <a:pt x="777" y="0"/>
                    <a:pt x="0" y="752"/>
                    <a:pt x="0" y="1705"/>
                  </a:cubicBezTo>
                  <a:cubicBezTo>
                    <a:pt x="0" y="2657"/>
                    <a:pt x="777" y="3409"/>
                    <a:pt x="1705" y="3409"/>
                  </a:cubicBezTo>
                  <a:cubicBezTo>
                    <a:pt x="2657" y="3409"/>
                    <a:pt x="3409" y="2657"/>
                    <a:pt x="3409" y="1705"/>
                  </a:cubicBezTo>
                  <a:cubicBezTo>
                    <a:pt x="3409" y="752"/>
                    <a:pt x="2657" y="0"/>
                    <a:pt x="1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39;p61">
              <a:extLst>
                <a:ext uri="{FF2B5EF4-FFF2-40B4-BE49-F238E27FC236}">
                  <a16:creationId xmlns:a16="http://schemas.microsoft.com/office/drawing/2014/main" id="{5CE71406-8F46-0879-34CE-61DA3348CB8E}"/>
                </a:ext>
              </a:extLst>
            </p:cNvPr>
            <p:cNvSpPr/>
            <p:nvPr/>
          </p:nvSpPr>
          <p:spPr>
            <a:xfrm>
              <a:off x="5584953" y="2705108"/>
              <a:ext cx="117705" cy="117705"/>
            </a:xfrm>
            <a:custGeom>
              <a:avLst/>
              <a:gdLst/>
              <a:ahLst/>
              <a:cxnLst/>
              <a:rect l="l" t="t" r="r" b="b"/>
              <a:pathLst>
                <a:path w="3410" h="3410" extrusionOk="0">
                  <a:moveTo>
                    <a:pt x="1705" y="1"/>
                  </a:moveTo>
                  <a:cubicBezTo>
                    <a:pt x="753" y="1"/>
                    <a:pt x="1" y="753"/>
                    <a:pt x="1" y="1705"/>
                  </a:cubicBezTo>
                  <a:cubicBezTo>
                    <a:pt x="1" y="2657"/>
                    <a:pt x="753" y="3409"/>
                    <a:pt x="1705" y="3409"/>
                  </a:cubicBezTo>
                  <a:cubicBezTo>
                    <a:pt x="2633" y="3409"/>
                    <a:pt x="3409" y="2657"/>
                    <a:pt x="3409" y="1705"/>
                  </a:cubicBezTo>
                  <a:cubicBezTo>
                    <a:pt x="3409" y="753"/>
                    <a:pt x="2633" y="1"/>
                    <a:pt x="1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40;p61">
              <a:extLst>
                <a:ext uri="{FF2B5EF4-FFF2-40B4-BE49-F238E27FC236}">
                  <a16:creationId xmlns:a16="http://schemas.microsoft.com/office/drawing/2014/main" id="{BA84A522-3FD9-18C4-296D-91576716E6BC}"/>
                </a:ext>
              </a:extLst>
            </p:cNvPr>
            <p:cNvSpPr/>
            <p:nvPr/>
          </p:nvSpPr>
          <p:spPr>
            <a:xfrm>
              <a:off x="4616954" y="2690404"/>
              <a:ext cx="117705" cy="117705"/>
            </a:xfrm>
            <a:custGeom>
              <a:avLst/>
              <a:gdLst/>
              <a:ahLst/>
              <a:cxnLst/>
              <a:rect l="l" t="t" r="r" b="b"/>
              <a:pathLst>
                <a:path w="3410" h="3410" extrusionOk="0">
                  <a:moveTo>
                    <a:pt x="1705" y="1"/>
                  </a:moveTo>
                  <a:cubicBezTo>
                    <a:pt x="753" y="1"/>
                    <a:pt x="1" y="778"/>
                    <a:pt x="1" y="1705"/>
                  </a:cubicBezTo>
                  <a:cubicBezTo>
                    <a:pt x="1" y="2657"/>
                    <a:pt x="753" y="3409"/>
                    <a:pt x="1705" y="3409"/>
                  </a:cubicBezTo>
                  <a:cubicBezTo>
                    <a:pt x="2632" y="3409"/>
                    <a:pt x="3409" y="2657"/>
                    <a:pt x="3409" y="1705"/>
                  </a:cubicBezTo>
                  <a:cubicBezTo>
                    <a:pt x="3409" y="778"/>
                    <a:pt x="2632" y="1"/>
                    <a:pt x="1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41;p61">
              <a:extLst>
                <a:ext uri="{FF2B5EF4-FFF2-40B4-BE49-F238E27FC236}">
                  <a16:creationId xmlns:a16="http://schemas.microsoft.com/office/drawing/2014/main" id="{E356424E-5FE6-B8B3-751A-12EC082FE64E}"/>
                </a:ext>
              </a:extLst>
            </p:cNvPr>
            <p:cNvSpPr/>
            <p:nvPr/>
          </p:nvSpPr>
          <p:spPr>
            <a:xfrm>
              <a:off x="4630794" y="3180911"/>
              <a:ext cx="146251" cy="99514"/>
            </a:xfrm>
            <a:custGeom>
              <a:avLst/>
              <a:gdLst/>
              <a:ahLst/>
              <a:cxnLst/>
              <a:rect l="l" t="t" r="r" b="b"/>
              <a:pathLst>
                <a:path w="4237" h="2883" extrusionOk="0">
                  <a:moveTo>
                    <a:pt x="3961" y="0"/>
                  </a:moveTo>
                  <a:lnTo>
                    <a:pt x="1" y="2607"/>
                  </a:lnTo>
                  <a:lnTo>
                    <a:pt x="502" y="2882"/>
                  </a:lnTo>
                  <a:lnTo>
                    <a:pt x="4236" y="2882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42;p61">
              <a:extLst>
                <a:ext uri="{FF2B5EF4-FFF2-40B4-BE49-F238E27FC236}">
                  <a16:creationId xmlns:a16="http://schemas.microsoft.com/office/drawing/2014/main" id="{F0064ADC-8BB9-8B81-0CAE-ADD7FE612165}"/>
                </a:ext>
              </a:extLst>
            </p:cNvPr>
            <p:cNvSpPr/>
            <p:nvPr/>
          </p:nvSpPr>
          <p:spPr>
            <a:xfrm>
              <a:off x="5353144" y="2272587"/>
              <a:ext cx="137587" cy="75283"/>
            </a:xfrm>
            <a:custGeom>
              <a:avLst/>
              <a:gdLst/>
              <a:ahLst/>
              <a:cxnLst/>
              <a:rect l="l" t="t" r="r" b="b"/>
              <a:pathLst>
                <a:path w="3986" h="2181" extrusionOk="0">
                  <a:moveTo>
                    <a:pt x="1128" y="0"/>
                  </a:moveTo>
                  <a:lnTo>
                    <a:pt x="0" y="2181"/>
                  </a:lnTo>
                  <a:lnTo>
                    <a:pt x="0" y="2181"/>
                  </a:lnTo>
                  <a:lnTo>
                    <a:pt x="1328" y="2005"/>
                  </a:lnTo>
                  <a:lnTo>
                    <a:pt x="2431" y="1880"/>
                  </a:lnTo>
                  <a:lnTo>
                    <a:pt x="3985" y="1705"/>
                  </a:lnTo>
                  <a:cubicBezTo>
                    <a:pt x="3108" y="1053"/>
                    <a:pt x="2156" y="477"/>
                    <a:pt x="1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43;p61">
              <a:extLst>
                <a:ext uri="{FF2B5EF4-FFF2-40B4-BE49-F238E27FC236}">
                  <a16:creationId xmlns:a16="http://schemas.microsoft.com/office/drawing/2014/main" id="{AF35CEFB-56A3-61F3-3FF1-7062A0685F13}"/>
                </a:ext>
              </a:extLst>
            </p:cNvPr>
            <p:cNvSpPr/>
            <p:nvPr/>
          </p:nvSpPr>
          <p:spPr>
            <a:xfrm>
              <a:off x="4859186" y="2334854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0" y="251"/>
                    <a:pt x="0" y="602"/>
                  </a:cubicBezTo>
                  <a:cubicBezTo>
                    <a:pt x="0" y="928"/>
                    <a:pt x="276" y="1204"/>
                    <a:pt x="602" y="1204"/>
                  </a:cubicBezTo>
                  <a:cubicBezTo>
                    <a:pt x="953" y="1204"/>
                    <a:pt x="1203" y="928"/>
                    <a:pt x="1203" y="602"/>
                  </a:cubicBezTo>
                  <a:cubicBezTo>
                    <a:pt x="1203" y="251"/>
                    <a:pt x="953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44;p61">
              <a:extLst>
                <a:ext uri="{FF2B5EF4-FFF2-40B4-BE49-F238E27FC236}">
                  <a16:creationId xmlns:a16="http://schemas.microsoft.com/office/drawing/2014/main" id="{9B2225F5-E61A-023F-F9F6-8E0DA50116B8}"/>
                </a:ext>
              </a:extLst>
            </p:cNvPr>
            <p:cNvSpPr/>
            <p:nvPr/>
          </p:nvSpPr>
          <p:spPr>
            <a:xfrm>
              <a:off x="5398118" y="2327088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76" y="0"/>
                    <a:pt x="0" y="276"/>
                    <a:pt x="0" y="602"/>
                  </a:cubicBezTo>
                  <a:cubicBezTo>
                    <a:pt x="0" y="953"/>
                    <a:pt x="276" y="1203"/>
                    <a:pt x="602" y="1203"/>
                  </a:cubicBezTo>
                  <a:cubicBezTo>
                    <a:pt x="928" y="1203"/>
                    <a:pt x="1203" y="953"/>
                    <a:pt x="1203" y="602"/>
                  </a:cubicBezTo>
                  <a:cubicBezTo>
                    <a:pt x="1203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45;p61">
              <a:extLst>
                <a:ext uri="{FF2B5EF4-FFF2-40B4-BE49-F238E27FC236}">
                  <a16:creationId xmlns:a16="http://schemas.microsoft.com/office/drawing/2014/main" id="{82D12CE7-C196-7305-2CA2-C250B4C190B7}"/>
                </a:ext>
              </a:extLst>
            </p:cNvPr>
            <p:cNvSpPr/>
            <p:nvPr/>
          </p:nvSpPr>
          <p:spPr>
            <a:xfrm>
              <a:off x="4950858" y="3082299"/>
              <a:ext cx="42457" cy="41559"/>
            </a:xfrm>
            <a:custGeom>
              <a:avLst/>
              <a:gdLst/>
              <a:ahLst/>
              <a:cxnLst/>
              <a:rect l="l" t="t" r="r" b="b"/>
              <a:pathLst>
                <a:path w="1230" h="1204" extrusionOk="0">
                  <a:moveTo>
                    <a:pt x="628" y="0"/>
                  </a:moveTo>
                  <a:cubicBezTo>
                    <a:pt x="277" y="0"/>
                    <a:pt x="1" y="251"/>
                    <a:pt x="1" y="602"/>
                  </a:cubicBezTo>
                  <a:cubicBezTo>
                    <a:pt x="1" y="927"/>
                    <a:pt x="277" y="1203"/>
                    <a:pt x="628" y="1203"/>
                  </a:cubicBezTo>
                  <a:cubicBezTo>
                    <a:pt x="953" y="1203"/>
                    <a:pt x="1229" y="927"/>
                    <a:pt x="1229" y="602"/>
                  </a:cubicBezTo>
                  <a:cubicBezTo>
                    <a:pt x="1229" y="251"/>
                    <a:pt x="953" y="0"/>
                    <a:pt x="6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46;p61">
              <a:extLst>
                <a:ext uri="{FF2B5EF4-FFF2-40B4-BE49-F238E27FC236}">
                  <a16:creationId xmlns:a16="http://schemas.microsoft.com/office/drawing/2014/main" id="{5809F2A9-BFB1-CA74-836D-8BE8698304A4}"/>
                </a:ext>
              </a:extLst>
            </p:cNvPr>
            <p:cNvSpPr/>
            <p:nvPr/>
          </p:nvSpPr>
          <p:spPr>
            <a:xfrm>
              <a:off x="5654157" y="2793365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77" y="0"/>
                    <a:pt x="1" y="276"/>
                    <a:pt x="1" y="602"/>
                  </a:cubicBezTo>
                  <a:cubicBezTo>
                    <a:pt x="1" y="927"/>
                    <a:pt x="277" y="1203"/>
                    <a:pt x="602" y="1203"/>
                  </a:cubicBezTo>
                  <a:cubicBezTo>
                    <a:pt x="928" y="1203"/>
                    <a:pt x="1204" y="927"/>
                    <a:pt x="1204" y="602"/>
                  </a:cubicBezTo>
                  <a:cubicBezTo>
                    <a:pt x="1204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47;p61">
              <a:extLst>
                <a:ext uri="{FF2B5EF4-FFF2-40B4-BE49-F238E27FC236}">
                  <a16:creationId xmlns:a16="http://schemas.microsoft.com/office/drawing/2014/main" id="{376188D0-0C72-7278-F5A4-26016592040B}"/>
                </a:ext>
              </a:extLst>
            </p:cNvPr>
            <p:cNvSpPr/>
            <p:nvPr/>
          </p:nvSpPr>
          <p:spPr>
            <a:xfrm>
              <a:off x="4667140" y="2398881"/>
              <a:ext cx="984508" cy="810643"/>
            </a:xfrm>
            <a:custGeom>
              <a:avLst/>
              <a:gdLst/>
              <a:ahLst/>
              <a:cxnLst/>
              <a:rect l="l" t="t" r="r" b="b"/>
              <a:pathLst>
                <a:path w="28522" h="23485" extrusionOk="0">
                  <a:moveTo>
                    <a:pt x="1830" y="1"/>
                  </a:moveTo>
                  <a:cubicBezTo>
                    <a:pt x="827" y="1"/>
                    <a:pt x="0" y="828"/>
                    <a:pt x="0" y="1830"/>
                  </a:cubicBezTo>
                  <a:lnTo>
                    <a:pt x="0" y="21655"/>
                  </a:lnTo>
                  <a:cubicBezTo>
                    <a:pt x="0" y="22657"/>
                    <a:pt x="827" y="23484"/>
                    <a:pt x="1830" y="23484"/>
                  </a:cubicBezTo>
                  <a:lnTo>
                    <a:pt x="26692" y="23484"/>
                  </a:lnTo>
                  <a:cubicBezTo>
                    <a:pt x="27695" y="23484"/>
                    <a:pt x="28522" y="22657"/>
                    <a:pt x="28522" y="21655"/>
                  </a:cubicBezTo>
                  <a:lnTo>
                    <a:pt x="28522" y="1830"/>
                  </a:lnTo>
                  <a:cubicBezTo>
                    <a:pt x="28522" y="828"/>
                    <a:pt x="27695" y="1"/>
                    <a:pt x="266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48;p61">
              <a:extLst>
                <a:ext uri="{FF2B5EF4-FFF2-40B4-BE49-F238E27FC236}">
                  <a16:creationId xmlns:a16="http://schemas.microsoft.com/office/drawing/2014/main" id="{C9F0B756-D32A-1C8C-2DAE-180471C4A09A}"/>
                </a:ext>
              </a:extLst>
            </p:cNvPr>
            <p:cNvSpPr/>
            <p:nvPr/>
          </p:nvSpPr>
          <p:spPr>
            <a:xfrm>
              <a:off x="4728544" y="2449930"/>
              <a:ext cx="861695" cy="708541"/>
            </a:xfrm>
            <a:custGeom>
              <a:avLst/>
              <a:gdLst/>
              <a:ahLst/>
              <a:cxnLst/>
              <a:rect l="l" t="t" r="r" b="b"/>
              <a:pathLst>
                <a:path w="24964" h="20527" extrusionOk="0">
                  <a:moveTo>
                    <a:pt x="1" y="0"/>
                  </a:moveTo>
                  <a:lnTo>
                    <a:pt x="1" y="20527"/>
                  </a:lnTo>
                  <a:lnTo>
                    <a:pt x="24963" y="20527"/>
                  </a:lnTo>
                  <a:lnTo>
                    <a:pt x="24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49;p61">
              <a:extLst>
                <a:ext uri="{FF2B5EF4-FFF2-40B4-BE49-F238E27FC236}">
                  <a16:creationId xmlns:a16="http://schemas.microsoft.com/office/drawing/2014/main" id="{990962FB-47AE-1BCA-166B-1FD3331C6B32}"/>
                </a:ext>
              </a:extLst>
            </p:cNvPr>
            <p:cNvSpPr/>
            <p:nvPr/>
          </p:nvSpPr>
          <p:spPr>
            <a:xfrm>
              <a:off x="4770066" y="2483652"/>
              <a:ext cx="778646" cy="641094"/>
            </a:xfrm>
            <a:custGeom>
              <a:avLst/>
              <a:gdLst/>
              <a:ahLst/>
              <a:cxnLst/>
              <a:rect l="l" t="t" r="r" b="b"/>
              <a:pathLst>
                <a:path w="22558" h="18573" extrusionOk="0">
                  <a:moveTo>
                    <a:pt x="1" y="1"/>
                  </a:moveTo>
                  <a:lnTo>
                    <a:pt x="1" y="18572"/>
                  </a:lnTo>
                  <a:lnTo>
                    <a:pt x="22557" y="18572"/>
                  </a:lnTo>
                  <a:lnTo>
                    <a:pt x="225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50;p61">
              <a:extLst>
                <a:ext uri="{FF2B5EF4-FFF2-40B4-BE49-F238E27FC236}">
                  <a16:creationId xmlns:a16="http://schemas.microsoft.com/office/drawing/2014/main" id="{69163AE8-C8F2-2D8D-158F-43C321320997}"/>
                </a:ext>
              </a:extLst>
            </p:cNvPr>
            <p:cNvSpPr/>
            <p:nvPr/>
          </p:nvSpPr>
          <p:spPr>
            <a:xfrm>
              <a:off x="4805549" y="2908407"/>
              <a:ext cx="703363" cy="216321"/>
            </a:xfrm>
            <a:custGeom>
              <a:avLst/>
              <a:gdLst/>
              <a:ahLst/>
              <a:cxnLst/>
              <a:rect l="l" t="t" r="r" b="b"/>
              <a:pathLst>
                <a:path w="20377" h="6267" extrusionOk="0">
                  <a:moveTo>
                    <a:pt x="0" y="0"/>
                  </a:moveTo>
                  <a:lnTo>
                    <a:pt x="0" y="6266"/>
                  </a:lnTo>
                  <a:lnTo>
                    <a:pt x="20376" y="6266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51;p61">
              <a:extLst>
                <a:ext uri="{FF2B5EF4-FFF2-40B4-BE49-F238E27FC236}">
                  <a16:creationId xmlns:a16="http://schemas.microsoft.com/office/drawing/2014/main" id="{26FAFC27-85FD-3BFF-1253-A727BC7E0CC5}"/>
                </a:ext>
              </a:extLst>
            </p:cNvPr>
            <p:cNvSpPr/>
            <p:nvPr/>
          </p:nvSpPr>
          <p:spPr>
            <a:xfrm>
              <a:off x="4803823" y="2953382"/>
              <a:ext cx="705952" cy="122882"/>
            </a:xfrm>
            <a:custGeom>
              <a:avLst/>
              <a:gdLst/>
              <a:ahLst/>
              <a:cxnLst/>
              <a:rect l="l" t="t" r="r" b="b"/>
              <a:pathLst>
                <a:path w="20452" h="3560" extrusionOk="0">
                  <a:moveTo>
                    <a:pt x="0" y="1"/>
                  </a:moveTo>
                  <a:lnTo>
                    <a:pt x="0" y="3560"/>
                  </a:lnTo>
                  <a:lnTo>
                    <a:pt x="20451" y="3560"/>
                  </a:lnTo>
                  <a:lnTo>
                    <a:pt x="204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52;p61">
              <a:extLst>
                <a:ext uri="{FF2B5EF4-FFF2-40B4-BE49-F238E27FC236}">
                  <a16:creationId xmlns:a16="http://schemas.microsoft.com/office/drawing/2014/main" id="{DA2B3BC3-34E5-0CAF-A400-941614CE2F82}"/>
                </a:ext>
              </a:extLst>
            </p:cNvPr>
            <p:cNvSpPr/>
            <p:nvPr/>
          </p:nvSpPr>
          <p:spPr>
            <a:xfrm>
              <a:off x="4803823" y="2953382"/>
              <a:ext cx="705952" cy="69242"/>
            </a:xfrm>
            <a:custGeom>
              <a:avLst/>
              <a:gdLst/>
              <a:ahLst/>
              <a:cxnLst/>
              <a:rect l="l" t="t" r="r" b="b"/>
              <a:pathLst>
                <a:path w="20452" h="2006" extrusionOk="0">
                  <a:moveTo>
                    <a:pt x="0" y="1"/>
                  </a:moveTo>
                  <a:lnTo>
                    <a:pt x="0" y="2006"/>
                  </a:lnTo>
                  <a:lnTo>
                    <a:pt x="20451" y="2006"/>
                  </a:lnTo>
                  <a:lnTo>
                    <a:pt x="20451" y="1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53;p61">
              <a:extLst>
                <a:ext uri="{FF2B5EF4-FFF2-40B4-BE49-F238E27FC236}">
                  <a16:creationId xmlns:a16="http://schemas.microsoft.com/office/drawing/2014/main" id="{170F133F-147D-BFA9-4B75-DE1C63FA7659}"/>
                </a:ext>
              </a:extLst>
            </p:cNvPr>
            <p:cNvSpPr/>
            <p:nvPr/>
          </p:nvSpPr>
          <p:spPr>
            <a:xfrm>
              <a:off x="4805549" y="2908407"/>
              <a:ext cx="703363" cy="181700"/>
            </a:xfrm>
            <a:custGeom>
              <a:avLst/>
              <a:gdLst/>
              <a:ahLst/>
              <a:cxnLst/>
              <a:rect l="l" t="t" r="r" b="b"/>
              <a:pathLst>
                <a:path w="20377" h="5264" extrusionOk="0">
                  <a:moveTo>
                    <a:pt x="0" y="0"/>
                  </a:moveTo>
                  <a:lnTo>
                    <a:pt x="0" y="2231"/>
                  </a:lnTo>
                  <a:lnTo>
                    <a:pt x="1980" y="2231"/>
                  </a:lnTo>
                  <a:lnTo>
                    <a:pt x="1980" y="4061"/>
                  </a:lnTo>
                  <a:lnTo>
                    <a:pt x="3609" y="4061"/>
                  </a:lnTo>
                  <a:lnTo>
                    <a:pt x="3609" y="2056"/>
                  </a:lnTo>
                  <a:lnTo>
                    <a:pt x="4562" y="2056"/>
                  </a:lnTo>
                  <a:lnTo>
                    <a:pt x="4562" y="3234"/>
                  </a:lnTo>
                  <a:lnTo>
                    <a:pt x="5940" y="3234"/>
                  </a:lnTo>
                  <a:lnTo>
                    <a:pt x="5940" y="2106"/>
                  </a:lnTo>
                  <a:lnTo>
                    <a:pt x="6893" y="2106"/>
                  </a:lnTo>
                  <a:lnTo>
                    <a:pt x="6893" y="5264"/>
                  </a:lnTo>
                  <a:lnTo>
                    <a:pt x="8096" y="5264"/>
                  </a:lnTo>
                  <a:lnTo>
                    <a:pt x="8096" y="2156"/>
                  </a:lnTo>
                  <a:lnTo>
                    <a:pt x="9474" y="2156"/>
                  </a:lnTo>
                  <a:lnTo>
                    <a:pt x="9474" y="3409"/>
                  </a:lnTo>
                  <a:lnTo>
                    <a:pt x="10777" y="3434"/>
                  </a:lnTo>
                  <a:lnTo>
                    <a:pt x="10777" y="2106"/>
                  </a:lnTo>
                  <a:lnTo>
                    <a:pt x="12056" y="2181"/>
                  </a:lnTo>
                  <a:lnTo>
                    <a:pt x="12056" y="5113"/>
                  </a:lnTo>
                  <a:lnTo>
                    <a:pt x="13685" y="5113"/>
                  </a:lnTo>
                  <a:lnTo>
                    <a:pt x="13685" y="2281"/>
                  </a:lnTo>
                  <a:lnTo>
                    <a:pt x="15088" y="2281"/>
                  </a:lnTo>
                  <a:lnTo>
                    <a:pt x="15088" y="4487"/>
                  </a:lnTo>
                  <a:lnTo>
                    <a:pt x="16767" y="4487"/>
                  </a:lnTo>
                  <a:lnTo>
                    <a:pt x="16767" y="2181"/>
                  </a:lnTo>
                  <a:lnTo>
                    <a:pt x="18672" y="2181"/>
                  </a:lnTo>
                  <a:lnTo>
                    <a:pt x="18672" y="3660"/>
                  </a:lnTo>
                  <a:lnTo>
                    <a:pt x="20376" y="3660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254;p61">
              <a:extLst>
                <a:ext uri="{FF2B5EF4-FFF2-40B4-BE49-F238E27FC236}">
                  <a16:creationId xmlns:a16="http://schemas.microsoft.com/office/drawing/2014/main" id="{EBD1C2C2-CAA6-5D16-F6B0-2ED431C5C356}"/>
                </a:ext>
              </a:extLst>
            </p:cNvPr>
            <p:cNvSpPr/>
            <p:nvPr/>
          </p:nvSpPr>
          <p:spPr>
            <a:xfrm>
              <a:off x="4796885" y="2583991"/>
              <a:ext cx="286392" cy="102137"/>
            </a:xfrm>
            <a:custGeom>
              <a:avLst/>
              <a:gdLst/>
              <a:ahLst/>
              <a:cxnLst/>
              <a:rect l="l" t="t" r="r" b="b"/>
              <a:pathLst>
                <a:path w="8297" h="2959" extrusionOk="0">
                  <a:moveTo>
                    <a:pt x="2256" y="1"/>
                  </a:moveTo>
                  <a:lnTo>
                    <a:pt x="2256" y="1179"/>
                  </a:lnTo>
                  <a:lnTo>
                    <a:pt x="1003" y="1179"/>
                  </a:lnTo>
                  <a:lnTo>
                    <a:pt x="1003" y="2282"/>
                  </a:lnTo>
                  <a:lnTo>
                    <a:pt x="1" y="2282"/>
                  </a:lnTo>
                  <a:lnTo>
                    <a:pt x="1" y="2958"/>
                  </a:lnTo>
                  <a:lnTo>
                    <a:pt x="8297" y="2958"/>
                  </a:lnTo>
                  <a:lnTo>
                    <a:pt x="8297" y="2131"/>
                  </a:lnTo>
                  <a:lnTo>
                    <a:pt x="6918" y="2131"/>
                  </a:lnTo>
                  <a:lnTo>
                    <a:pt x="6918" y="1029"/>
                  </a:lnTo>
                  <a:lnTo>
                    <a:pt x="5114" y="1029"/>
                  </a:lnTo>
                  <a:lnTo>
                    <a:pt x="5114" y="452"/>
                  </a:lnTo>
                  <a:lnTo>
                    <a:pt x="3735" y="452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255;p61">
              <a:extLst>
                <a:ext uri="{FF2B5EF4-FFF2-40B4-BE49-F238E27FC236}">
                  <a16:creationId xmlns:a16="http://schemas.microsoft.com/office/drawing/2014/main" id="{4EAE8C0F-1F2A-A656-A102-32694A83B2E8}"/>
                </a:ext>
              </a:extLst>
            </p:cNvPr>
            <p:cNvSpPr/>
            <p:nvPr/>
          </p:nvSpPr>
          <p:spPr>
            <a:xfrm>
              <a:off x="5182704" y="2725023"/>
              <a:ext cx="286392" cy="102103"/>
            </a:xfrm>
            <a:custGeom>
              <a:avLst/>
              <a:gdLst/>
              <a:ahLst/>
              <a:cxnLst/>
              <a:rect l="l" t="t" r="r" b="b"/>
              <a:pathLst>
                <a:path w="8297" h="2958" extrusionOk="0">
                  <a:moveTo>
                    <a:pt x="2256" y="0"/>
                  </a:moveTo>
                  <a:lnTo>
                    <a:pt x="2256" y="1178"/>
                  </a:lnTo>
                  <a:lnTo>
                    <a:pt x="1003" y="1178"/>
                  </a:lnTo>
                  <a:lnTo>
                    <a:pt x="1003" y="2256"/>
                  </a:lnTo>
                  <a:lnTo>
                    <a:pt x="1" y="2256"/>
                  </a:lnTo>
                  <a:lnTo>
                    <a:pt x="1" y="2958"/>
                  </a:lnTo>
                  <a:lnTo>
                    <a:pt x="8297" y="2958"/>
                  </a:lnTo>
                  <a:lnTo>
                    <a:pt x="8297" y="2131"/>
                  </a:lnTo>
                  <a:lnTo>
                    <a:pt x="6918" y="2131"/>
                  </a:lnTo>
                  <a:lnTo>
                    <a:pt x="6918" y="1028"/>
                  </a:lnTo>
                  <a:lnTo>
                    <a:pt x="5114" y="1028"/>
                  </a:lnTo>
                  <a:lnTo>
                    <a:pt x="5114" y="426"/>
                  </a:lnTo>
                  <a:lnTo>
                    <a:pt x="3735" y="42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256;p61">
              <a:extLst>
                <a:ext uri="{FF2B5EF4-FFF2-40B4-BE49-F238E27FC236}">
                  <a16:creationId xmlns:a16="http://schemas.microsoft.com/office/drawing/2014/main" id="{D45078FB-DD6B-BB3A-AFFD-3DDC1CE1BF19}"/>
                </a:ext>
              </a:extLst>
            </p:cNvPr>
            <p:cNvSpPr/>
            <p:nvPr/>
          </p:nvSpPr>
          <p:spPr>
            <a:xfrm>
              <a:off x="4970776" y="2823636"/>
              <a:ext cx="163544" cy="51086"/>
            </a:xfrm>
            <a:custGeom>
              <a:avLst/>
              <a:gdLst/>
              <a:ahLst/>
              <a:cxnLst/>
              <a:rect l="l" t="t" r="r" b="b"/>
              <a:pathLst>
                <a:path w="4738" h="1480" extrusionOk="0">
                  <a:moveTo>
                    <a:pt x="852" y="0"/>
                  </a:moveTo>
                  <a:lnTo>
                    <a:pt x="852" y="777"/>
                  </a:lnTo>
                  <a:lnTo>
                    <a:pt x="0" y="777"/>
                  </a:lnTo>
                  <a:lnTo>
                    <a:pt x="0" y="1479"/>
                  </a:lnTo>
                  <a:lnTo>
                    <a:pt x="4737" y="1479"/>
                  </a:lnTo>
                  <a:lnTo>
                    <a:pt x="4737" y="1153"/>
                  </a:lnTo>
                  <a:lnTo>
                    <a:pt x="3785" y="1153"/>
                  </a:lnTo>
                  <a:lnTo>
                    <a:pt x="3785" y="426"/>
                  </a:lnTo>
                  <a:lnTo>
                    <a:pt x="2482" y="426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257;p61">
              <a:extLst>
                <a:ext uri="{FF2B5EF4-FFF2-40B4-BE49-F238E27FC236}">
                  <a16:creationId xmlns:a16="http://schemas.microsoft.com/office/drawing/2014/main" id="{D95B3412-3043-F76A-3872-1E0C8ABC038A}"/>
                </a:ext>
              </a:extLst>
            </p:cNvPr>
            <p:cNvSpPr/>
            <p:nvPr/>
          </p:nvSpPr>
          <p:spPr>
            <a:xfrm>
              <a:off x="5281316" y="2533839"/>
              <a:ext cx="143662" cy="150565"/>
            </a:xfrm>
            <a:custGeom>
              <a:avLst/>
              <a:gdLst/>
              <a:ahLst/>
              <a:cxnLst/>
              <a:rect l="l" t="t" r="r" b="b"/>
              <a:pathLst>
                <a:path w="4162" h="4362" extrusionOk="0">
                  <a:moveTo>
                    <a:pt x="903" y="0"/>
                  </a:moveTo>
                  <a:lnTo>
                    <a:pt x="1" y="1178"/>
                  </a:lnTo>
                  <a:lnTo>
                    <a:pt x="1" y="2958"/>
                  </a:lnTo>
                  <a:lnTo>
                    <a:pt x="2031" y="4311"/>
                  </a:lnTo>
                  <a:cubicBezTo>
                    <a:pt x="2031" y="4361"/>
                    <a:pt x="2031" y="4361"/>
                    <a:pt x="2031" y="4361"/>
                  </a:cubicBezTo>
                  <a:lnTo>
                    <a:pt x="2081" y="4336"/>
                  </a:lnTo>
                  <a:lnTo>
                    <a:pt x="2131" y="4361"/>
                  </a:lnTo>
                  <a:cubicBezTo>
                    <a:pt x="2131" y="4361"/>
                    <a:pt x="2131" y="4361"/>
                    <a:pt x="2106" y="4311"/>
                  </a:cubicBezTo>
                  <a:lnTo>
                    <a:pt x="4161" y="2958"/>
                  </a:lnTo>
                  <a:lnTo>
                    <a:pt x="4161" y="1178"/>
                  </a:lnTo>
                  <a:lnTo>
                    <a:pt x="3209" y="0"/>
                  </a:lnTo>
                  <a:lnTo>
                    <a:pt x="2081" y="903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258;p61">
              <a:extLst>
                <a:ext uri="{FF2B5EF4-FFF2-40B4-BE49-F238E27FC236}">
                  <a16:creationId xmlns:a16="http://schemas.microsoft.com/office/drawing/2014/main" id="{434E0FD2-93F5-112E-E314-93FFC0B96832}"/>
                </a:ext>
              </a:extLst>
            </p:cNvPr>
            <p:cNvSpPr/>
            <p:nvPr/>
          </p:nvSpPr>
          <p:spPr>
            <a:xfrm>
              <a:off x="4839271" y="2716360"/>
              <a:ext cx="124608" cy="129786"/>
            </a:xfrm>
            <a:custGeom>
              <a:avLst/>
              <a:gdLst/>
              <a:ahLst/>
              <a:cxnLst/>
              <a:rect l="l" t="t" r="r" b="b"/>
              <a:pathLst>
                <a:path w="3610" h="3760" extrusionOk="0">
                  <a:moveTo>
                    <a:pt x="803" y="1"/>
                  </a:moveTo>
                  <a:lnTo>
                    <a:pt x="1" y="1003"/>
                  </a:lnTo>
                  <a:lnTo>
                    <a:pt x="1" y="2532"/>
                  </a:lnTo>
                  <a:lnTo>
                    <a:pt x="1780" y="3710"/>
                  </a:lnTo>
                  <a:cubicBezTo>
                    <a:pt x="1780" y="3735"/>
                    <a:pt x="1780" y="3760"/>
                    <a:pt x="1780" y="3760"/>
                  </a:cubicBezTo>
                  <a:lnTo>
                    <a:pt x="1805" y="3735"/>
                  </a:lnTo>
                  <a:lnTo>
                    <a:pt x="1855" y="3760"/>
                  </a:lnTo>
                  <a:cubicBezTo>
                    <a:pt x="1855" y="3760"/>
                    <a:pt x="1830" y="3735"/>
                    <a:pt x="1830" y="3710"/>
                  </a:cubicBezTo>
                  <a:lnTo>
                    <a:pt x="3610" y="2532"/>
                  </a:lnTo>
                  <a:lnTo>
                    <a:pt x="3610" y="1003"/>
                  </a:lnTo>
                  <a:lnTo>
                    <a:pt x="2783" y="1"/>
                  </a:lnTo>
                  <a:lnTo>
                    <a:pt x="1805" y="752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259;p61">
              <a:extLst>
                <a:ext uri="{FF2B5EF4-FFF2-40B4-BE49-F238E27FC236}">
                  <a16:creationId xmlns:a16="http://schemas.microsoft.com/office/drawing/2014/main" id="{E42C7666-3357-BA30-025A-9F83F8634D9B}"/>
                </a:ext>
              </a:extLst>
            </p:cNvPr>
            <p:cNvSpPr/>
            <p:nvPr/>
          </p:nvSpPr>
          <p:spPr>
            <a:xfrm>
              <a:off x="5010573" y="2735378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226" y="1"/>
                  </a:moveTo>
                  <a:lnTo>
                    <a:pt x="226" y="227"/>
                  </a:lnTo>
                  <a:lnTo>
                    <a:pt x="0" y="227"/>
                  </a:lnTo>
                  <a:lnTo>
                    <a:pt x="0" y="678"/>
                  </a:lnTo>
                  <a:lnTo>
                    <a:pt x="226" y="678"/>
                  </a:lnTo>
                  <a:lnTo>
                    <a:pt x="226" y="903"/>
                  </a:lnTo>
                  <a:lnTo>
                    <a:pt x="1103" y="903"/>
                  </a:lnTo>
                  <a:lnTo>
                    <a:pt x="1103" y="1329"/>
                  </a:lnTo>
                  <a:lnTo>
                    <a:pt x="451" y="1329"/>
                  </a:lnTo>
                  <a:lnTo>
                    <a:pt x="451" y="1129"/>
                  </a:lnTo>
                  <a:lnTo>
                    <a:pt x="0" y="1129"/>
                  </a:lnTo>
                  <a:lnTo>
                    <a:pt x="0" y="1329"/>
                  </a:lnTo>
                  <a:lnTo>
                    <a:pt x="226" y="1329"/>
                  </a:lnTo>
                  <a:lnTo>
                    <a:pt x="226" y="1555"/>
                  </a:lnTo>
                  <a:lnTo>
                    <a:pt x="1329" y="1555"/>
                  </a:lnTo>
                  <a:lnTo>
                    <a:pt x="1329" y="1329"/>
                  </a:lnTo>
                  <a:lnTo>
                    <a:pt x="1554" y="1329"/>
                  </a:lnTo>
                  <a:lnTo>
                    <a:pt x="1554" y="903"/>
                  </a:lnTo>
                  <a:lnTo>
                    <a:pt x="1329" y="903"/>
                  </a:lnTo>
                  <a:lnTo>
                    <a:pt x="1329" y="678"/>
                  </a:lnTo>
                  <a:lnTo>
                    <a:pt x="451" y="678"/>
                  </a:lnTo>
                  <a:lnTo>
                    <a:pt x="451" y="227"/>
                  </a:lnTo>
                  <a:lnTo>
                    <a:pt x="1103" y="227"/>
                  </a:lnTo>
                  <a:lnTo>
                    <a:pt x="1103" y="452"/>
                  </a:lnTo>
                  <a:lnTo>
                    <a:pt x="1554" y="452"/>
                  </a:lnTo>
                  <a:lnTo>
                    <a:pt x="1554" y="227"/>
                  </a:lnTo>
                  <a:lnTo>
                    <a:pt x="1329" y="2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260;p61">
              <a:extLst>
                <a:ext uri="{FF2B5EF4-FFF2-40B4-BE49-F238E27FC236}">
                  <a16:creationId xmlns:a16="http://schemas.microsoft.com/office/drawing/2014/main" id="{C16BDC5E-F4EE-855F-42BC-DA8485EF56AC}"/>
                </a:ext>
              </a:extLst>
            </p:cNvPr>
            <p:cNvSpPr/>
            <p:nvPr/>
          </p:nvSpPr>
          <p:spPr>
            <a:xfrm>
              <a:off x="5079778" y="2735378"/>
              <a:ext cx="45874" cy="53675"/>
            </a:xfrm>
            <a:custGeom>
              <a:avLst/>
              <a:gdLst/>
              <a:ahLst/>
              <a:cxnLst/>
              <a:rect l="l" t="t" r="r" b="b"/>
              <a:pathLst>
                <a:path w="1329" h="1555" extrusionOk="0">
                  <a:moveTo>
                    <a:pt x="0" y="1"/>
                  </a:moveTo>
                  <a:lnTo>
                    <a:pt x="0" y="227"/>
                  </a:lnTo>
                  <a:lnTo>
                    <a:pt x="426" y="227"/>
                  </a:lnTo>
                  <a:lnTo>
                    <a:pt x="426" y="1555"/>
                  </a:lnTo>
                  <a:lnTo>
                    <a:pt x="877" y="1555"/>
                  </a:lnTo>
                  <a:lnTo>
                    <a:pt x="877" y="227"/>
                  </a:lnTo>
                  <a:lnTo>
                    <a:pt x="1329" y="2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261;p61">
              <a:extLst>
                <a:ext uri="{FF2B5EF4-FFF2-40B4-BE49-F238E27FC236}">
                  <a16:creationId xmlns:a16="http://schemas.microsoft.com/office/drawing/2014/main" id="{8D766EE6-DC23-1FEE-AD7B-530B64DEF9DD}"/>
                </a:ext>
              </a:extLst>
            </p:cNvPr>
            <p:cNvSpPr/>
            <p:nvPr/>
          </p:nvSpPr>
          <p:spPr>
            <a:xfrm>
              <a:off x="5132552" y="2735378"/>
              <a:ext cx="53640" cy="53675"/>
            </a:xfrm>
            <a:custGeom>
              <a:avLst/>
              <a:gdLst/>
              <a:ahLst/>
              <a:cxnLst/>
              <a:rect l="l" t="t" r="r" b="b"/>
              <a:pathLst>
                <a:path w="1554" h="1555" extrusionOk="0">
                  <a:moveTo>
                    <a:pt x="902" y="227"/>
                  </a:moveTo>
                  <a:lnTo>
                    <a:pt x="902" y="452"/>
                  </a:lnTo>
                  <a:lnTo>
                    <a:pt x="1128" y="452"/>
                  </a:lnTo>
                  <a:lnTo>
                    <a:pt x="1128" y="903"/>
                  </a:lnTo>
                  <a:lnTo>
                    <a:pt x="451" y="903"/>
                  </a:lnTo>
                  <a:lnTo>
                    <a:pt x="451" y="452"/>
                  </a:lnTo>
                  <a:lnTo>
                    <a:pt x="677" y="452"/>
                  </a:lnTo>
                  <a:lnTo>
                    <a:pt x="677" y="227"/>
                  </a:lnTo>
                  <a:close/>
                  <a:moveTo>
                    <a:pt x="451" y="1"/>
                  </a:moveTo>
                  <a:lnTo>
                    <a:pt x="451" y="227"/>
                  </a:lnTo>
                  <a:lnTo>
                    <a:pt x="226" y="227"/>
                  </a:lnTo>
                  <a:lnTo>
                    <a:pt x="226" y="452"/>
                  </a:lnTo>
                  <a:lnTo>
                    <a:pt x="0" y="452"/>
                  </a:lnTo>
                  <a:lnTo>
                    <a:pt x="0" y="1555"/>
                  </a:lnTo>
                  <a:lnTo>
                    <a:pt x="451" y="1555"/>
                  </a:lnTo>
                  <a:lnTo>
                    <a:pt x="451" y="1129"/>
                  </a:lnTo>
                  <a:lnTo>
                    <a:pt x="1128" y="1129"/>
                  </a:lnTo>
                  <a:lnTo>
                    <a:pt x="1128" y="1555"/>
                  </a:lnTo>
                  <a:lnTo>
                    <a:pt x="1554" y="1555"/>
                  </a:lnTo>
                  <a:lnTo>
                    <a:pt x="1554" y="452"/>
                  </a:lnTo>
                  <a:lnTo>
                    <a:pt x="1353" y="452"/>
                  </a:lnTo>
                  <a:lnTo>
                    <a:pt x="1353" y="227"/>
                  </a:lnTo>
                  <a:lnTo>
                    <a:pt x="1128" y="227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262;p61">
              <a:extLst>
                <a:ext uri="{FF2B5EF4-FFF2-40B4-BE49-F238E27FC236}">
                  <a16:creationId xmlns:a16="http://schemas.microsoft.com/office/drawing/2014/main" id="{A7128BC0-403C-1E71-55C2-8001EA7AB523}"/>
                </a:ext>
              </a:extLst>
            </p:cNvPr>
            <p:cNvSpPr/>
            <p:nvPr/>
          </p:nvSpPr>
          <p:spPr>
            <a:xfrm>
              <a:off x="5193956" y="2735378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103" y="227"/>
                  </a:moveTo>
                  <a:lnTo>
                    <a:pt x="1103" y="678"/>
                  </a:lnTo>
                  <a:lnTo>
                    <a:pt x="903" y="678"/>
                  </a:lnTo>
                  <a:lnTo>
                    <a:pt x="903" y="903"/>
                  </a:lnTo>
                  <a:lnTo>
                    <a:pt x="452" y="903"/>
                  </a:lnTo>
                  <a:lnTo>
                    <a:pt x="452" y="227"/>
                  </a:lnTo>
                  <a:close/>
                  <a:moveTo>
                    <a:pt x="1" y="1"/>
                  </a:moveTo>
                  <a:lnTo>
                    <a:pt x="1" y="1555"/>
                  </a:lnTo>
                  <a:lnTo>
                    <a:pt x="452" y="1555"/>
                  </a:lnTo>
                  <a:lnTo>
                    <a:pt x="452" y="1129"/>
                  </a:lnTo>
                  <a:lnTo>
                    <a:pt x="677" y="1129"/>
                  </a:lnTo>
                  <a:lnTo>
                    <a:pt x="677" y="1329"/>
                  </a:lnTo>
                  <a:lnTo>
                    <a:pt x="903" y="1329"/>
                  </a:lnTo>
                  <a:lnTo>
                    <a:pt x="903" y="1555"/>
                  </a:lnTo>
                  <a:lnTo>
                    <a:pt x="1554" y="1555"/>
                  </a:lnTo>
                  <a:lnTo>
                    <a:pt x="1554" y="1329"/>
                  </a:lnTo>
                  <a:lnTo>
                    <a:pt x="1329" y="1329"/>
                  </a:lnTo>
                  <a:lnTo>
                    <a:pt x="1329" y="1129"/>
                  </a:lnTo>
                  <a:lnTo>
                    <a:pt x="1103" y="1129"/>
                  </a:lnTo>
                  <a:lnTo>
                    <a:pt x="1103" y="903"/>
                  </a:lnTo>
                  <a:lnTo>
                    <a:pt x="1554" y="903"/>
                  </a:lnTo>
                  <a:lnTo>
                    <a:pt x="1554" y="227"/>
                  </a:lnTo>
                  <a:lnTo>
                    <a:pt x="1329" y="2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263;p61">
              <a:extLst>
                <a:ext uri="{FF2B5EF4-FFF2-40B4-BE49-F238E27FC236}">
                  <a16:creationId xmlns:a16="http://schemas.microsoft.com/office/drawing/2014/main" id="{C3A61DFA-065B-68CD-5DE5-EE623B9CB9F6}"/>
                </a:ext>
              </a:extLst>
            </p:cNvPr>
            <p:cNvSpPr/>
            <p:nvPr/>
          </p:nvSpPr>
          <p:spPr>
            <a:xfrm>
              <a:off x="5263161" y="2735378"/>
              <a:ext cx="45874" cy="53675"/>
            </a:xfrm>
            <a:custGeom>
              <a:avLst/>
              <a:gdLst/>
              <a:ahLst/>
              <a:cxnLst/>
              <a:rect l="l" t="t" r="r" b="b"/>
              <a:pathLst>
                <a:path w="1329" h="1555" extrusionOk="0">
                  <a:moveTo>
                    <a:pt x="1" y="1"/>
                  </a:moveTo>
                  <a:lnTo>
                    <a:pt x="1" y="227"/>
                  </a:lnTo>
                  <a:lnTo>
                    <a:pt x="452" y="227"/>
                  </a:lnTo>
                  <a:lnTo>
                    <a:pt x="452" y="1555"/>
                  </a:lnTo>
                  <a:lnTo>
                    <a:pt x="878" y="1555"/>
                  </a:lnTo>
                  <a:lnTo>
                    <a:pt x="878" y="227"/>
                  </a:lnTo>
                  <a:lnTo>
                    <a:pt x="1329" y="2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264;p61">
              <a:extLst>
                <a:ext uri="{FF2B5EF4-FFF2-40B4-BE49-F238E27FC236}">
                  <a16:creationId xmlns:a16="http://schemas.microsoft.com/office/drawing/2014/main" id="{AA931230-4196-CFFD-DF8A-E42BD8D9E642}"/>
                </a:ext>
              </a:extLst>
            </p:cNvPr>
            <p:cNvSpPr/>
            <p:nvPr/>
          </p:nvSpPr>
          <p:spPr>
            <a:xfrm>
              <a:off x="5010573" y="2665311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103" y="226"/>
                  </a:moveTo>
                  <a:lnTo>
                    <a:pt x="1103" y="878"/>
                  </a:lnTo>
                  <a:lnTo>
                    <a:pt x="451" y="878"/>
                  </a:lnTo>
                  <a:lnTo>
                    <a:pt x="451" y="226"/>
                  </a:lnTo>
                  <a:close/>
                  <a:moveTo>
                    <a:pt x="0" y="1"/>
                  </a:moveTo>
                  <a:lnTo>
                    <a:pt x="0" y="1555"/>
                  </a:lnTo>
                  <a:lnTo>
                    <a:pt x="451" y="1555"/>
                  </a:lnTo>
                  <a:lnTo>
                    <a:pt x="451" y="1104"/>
                  </a:lnTo>
                  <a:lnTo>
                    <a:pt x="1329" y="1104"/>
                  </a:lnTo>
                  <a:lnTo>
                    <a:pt x="1329" y="878"/>
                  </a:lnTo>
                  <a:lnTo>
                    <a:pt x="1554" y="878"/>
                  </a:lnTo>
                  <a:lnTo>
                    <a:pt x="1554" y="226"/>
                  </a:lnTo>
                  <a:lnTo>
                    <a:pt x="1329" y="22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265;p61">
              <a:extLst>
                <a:ext uri="{FF2B5EF4-FFF2-40B4-BE49-F238E27FC236}">
                  <a16:creationId xmlns:a16="http://schemas.microsoft.com/office/drawing/2014/main" id="{E263D5BF-243C-C8B7-1381-E4D00A633462}"/>
                </a:ext>
              </a:extLst>
            </p:cNvPr>
            <p:cNvSpPr/>
            <p:nvPr/>
          </p:nvSpPr>
          <p:spPr>
            <a:xfrm>
              <a:off x="5071977" y="2665311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103" y="226"/>
                  </a:moveTo>
                  <a:lnTo>
                    <a:pt x="1103" y="678"/>
                  </a:lnTo>
                  <a:lnTo>
                    <a:pt x="878" y="678"/>
                  </a:lnTo>
                  <a:lnTo>
                    <a:pt x="878" y="878"/>
                  </a:lnTo>
                  <a:lnTo>
                    <a:pt x="427" y="878"/>
                  </a:lnTo>
                  <a:lnTo>
                    <a:pt x="427" y="226"/>
                  </a:lnTo>
                  <a:close/>
                  <a:moveTo>
                    <a:pt x="1" y="1"/>
                  </a:moveTo>
                  <a:lnTo>
                    <a:pt x="1" y="1555"/>
                  </a:lnTo>
                  <a:lnTo>
                    <a:pt x="427" y="1555"/>
                  </a:lnTo>
                  <a:lnTo>
                    <a:pt x="427" y="1104"/>
                  </a:lnTo>
                  <a:lnTo>
                    <a:pt x="652" y="1104"/>
                  </a:lnTo>
                  <a:lnTo>
                    <a:pt x="652" y="1329"/>
                  </a:lnTo>
                  <a:lnTo>
                    <a:pt x="878" y="1329"/>
                  </a:lnTo>
                  <a:lnTo>
                    <a:pt x="878" y="1555"/>
                  </a:lnTo>
                  <a:lnTo>
                    <a:pt x="1555" y="1555"/>
                  </a:lnTo>
                  <a:lnTo>
                    <a:pt x="1555" y="1329"/>
                  </a:lnTo>
                  <a:lnTo>
                    <a:pt x="1329" y="1329"/>
                  </a:lnTo>
                  <a:lnTo>
                    <a:pt x="1329" y="1104"/>
                  </a:lnTo>
                  <a:lnTo>
                    <a:pt x="1103" y="1104"/>
                  </a:lnTo>
                  <a:lnTo>
                    <a:pt x="1103" y="878"/>
                  </a:lnTo>
                  <a:lnTo>
                    <a:pt x="1555" y="878"/>
                  </a:lnTo>
                  <a:lnTo>
                    <a:pt x="1555" y="226"/>
                  </a:lnTo>
                  <a:lnTo>
                    <a:pt x="1329" y="22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266;p61">
              <a:extLst>
                <a:ext uri="{FF2B5EF4-FFF2-40B4-BE49-F238E27FC236}">
                  <a16:creationId xmlns:a16="http://schemas.microsoft.com/office/drawing/2014/main" id="{0E868F9D-7411-5BEA-4BE5-759EE047C227}"/>
                </a:ext>
              </a:extLst>
            </p:cNvPr>
            <p:cNvSpPr/>
            <p:nvPr/>
          </p:nvSpPr>
          <p:spPr>
            <a:xfrm>
              <a:off x="5132552" y="2665311"/>
              <a:ext cx="53640" cy="53675"/>
            </a:xfrm>
            <a:custGeom>
              <a:avLst/>
              <a:gdLst/>
              <a:ahLst/>
              <a:cxnLst/>
              <a:rect l="l" t="t" r="r" b="b"/>
              <a:pathLst>
                <a:path w="1554" h="1555" extrusionOk="0">
                  <a:moveTo>
                    <a:pt x="0" y="1"/>
                  </a:moveTo>
                  <a:lnTo>
                    <a:pt x="0" y="1555"/>
                  </a:lnTo>
                  <a:lnTo>
                    <a:pt x="1554" y="1555"/>
                  </a:lnTo>
                  <a:lnTo>
                    <a:pt x="1554" y="1329"/>
                  </a:lnTo>
                  <a:lnTo>
                    <a:pt x="451" y="1329"/>
                  </a:lnTo>
                  <a:lnTo>
                    <a:pt x="451" y="878"/>
                  </a:lnTo>
                  <a:lnTo>
                    <a:pt x="1353" y="878"/>
                  </a:lnTo>
                  <a:lnTo>
                    <a:pt x="1353" y="678"/>
                  </a:lnTo>
                  <a:lnTo>
                    <a:pt x="451" y="678"/>
                  </a:lnTo>
                  <a:lnTo>
                    <a:pt x="451" y="226"/>
                  </a:lnTo>
                  <a:lnTo>
                    <a:pt x="1554" y="226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267;p61">
              <a:extLst>
                <a:ext uri="{FF2B5EF4-FFF2-40B4-BE49-F238E27FC236}">
                  <a16:creationId xmlns:a16="http://schemas.microsoft.com/office/drawing/2014/main" id="{86B74668-1084-93FA-8E33-1494E7163734}"/>
                </a:ext>
              </a:extLst>
            </p:cNvPr>
            <p:cNvSpPr/>
            <p:nvPr/>
          </p:nvSpPr>
          <p:spPr>
            <a:xfrm>
              <a:off x="5193956" y="2665311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226" y="1"/>
                  </a:moveTo>
                  <a:lnTo>
                    <a:pt x="226" y="226"/>
                  </a:lnTo>
                  <a:lnTo>
                    <a:pt x="1" y="226"/>
                  </a:lnTo>
                  <a:lnTo>
                    <a:pt x="1" y="678"/>
                  </a:lnTo>
                  <a:lnTo>
                    <a:pt x="226" y="678"/>
                  </a:lnTo>
                  <a:lnTo>
                    <a:pt x="226" y="878"/>
                  </a:lnTo>
                  <a:lnTo>
                    <a:pt x="1103" y="878"/>
                  </a:lnTo>
                  <a:lnTo>
                    <a:pt x="1103" y="1329"/>
                  </a:lnTo>
                  <a:lnTo>
                    <a:pt x="452" y="1329"/>
                  </a:lnTo>
                  <a:lnTo>
                    <a:pt x="452" y="1104"/>
                  </a:lnTo>
                  <a:lnTo>
                    <a:pt x="1" y="1104"/>
                  </a:lnTo>
                  <a:lnTo>
                    <a:pt x="1" y="1329"/>
                  </a:lnTo>
                  <a:lnTo>
                    <a:pt x="226" y="1329"/>
                  </a:lnTo>
                  <a:lnTo>
                    <a:pt x="226" y="1555"/>
                  </a:lnTo>
                  <a:lnTo>
                    <a:pt x="1329" y="1555"/>
                  </a:lnTo>
                  <a:lnTo>
                    <a:pt x="1329" y="1329"/>
                  </a:lnTo>
                  <a:lnTo>
                    <a:pt x="1554" y="1329"/>
                  </a:lnTo>
                  <a:lnTo>
                    <a:pt x="1554" y="878"/>
                  </a:lnTo>
                  <a:lnTo>
                    <a:pt x="1329" y="878"/>
                  </a:lnTo>
                  <a:lnTo>
                    <a:pt x="1329" y="678"/>
                  </a:lnTo>
                  <a:lnTo>
                    <a:pt x="452" y="678"/>
                  </a:lnTo>
                  <a:lnTo>
                    <a:pt x="452" y="226"/>
                  </a:lnTo>
                  <a:lnTo>
                    <a:pt x="1103" y="226"/>
                  </a:lnTo>
                  <a:lnTo>
                    <a:pt x="1103" y="452"/>
                  </a:lnTo>
                  <a:lnTo>
                    <a:pt x="1554" y="452"/>
                  </a:lnTo>
                  <a:lnTo>
                    <a:pt x="1554" y="226"/>
                  </a:lnTo>
                  <a:lnTo>
                    <a:pt x="1329" y="22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268;p61">
              <a:extLst>
                <a:ext uri="{FF2B5EF4-FFF2-40B4-BE49-F238E27FC236}">
                  <a16:creationId xmlns:a16="http://schemas.microsoft.com/office/drawing/2014/main" id="{A9AE3840-BDE1-0369-59DF-827DF50337FE}"/>
                </a:ext>
              </a:extLst>
            </p:cNvPr>
            <p:cNvSpPr/>
            <p:nvPr/>
          </p:nvSpPr>
          <p:spPr>
            <a:xfrm>
              <a:off x="5255395" y="2665311"/>
              <a:ext cx="53640" cy="53675"/>
            </a:xfrm>
            <a:custGeom>
              <a:avLst/>
              <a:gdLst/>
              <a:ahLst/>
              <a:cxnLst/>
              <a:rect l="l" t="t" r="r" b="b"/>
              <a:pathLst>
                <a:path w="1554" h="1555" extrusionOk="0">
                  <a:moveTo>
                    <a:pt x="226" y="1"/>
                  </a:moveTo>
                  <a:lnTo>
                    <a:pt x="226" y="226"/>
                  </a:lnTo>
                  <a:lnTo>
                    <a:pt x="0" y="226"/>
                  </a:lnTo>
                  <a:lnTo>
                    <a:pt x="0" y="678"/>
                  </a:lnTo>
                  <a:lnTo>
                    <a:pt x="226" y="678"/>
                  </a:lnTo>
                  <a:lnTo>
                    <a:pt x="226" y="878"/>
                  </a:lnTo>
                  <a:lnTo>
                    <a:pt x="1103" y="878"/>
                  </a:lnTo>
                  <a:lnTo>
                    <a:pt x="1103" y="1329"/>
                  </a:lnTo>
                  <a:lnTo>
                    <a:pt x="451" y="1329"/>
                  </a:lnTo>
                  <a:lnTo>
                    <a:pt x="451" y="1104"/>
                  </a:lnTo>
                  <a:lnTo>
                    <a:pt x="0" y="1104"/>
                  </a:lnTo>
                  <a:lnTo>
                    <a:pt x="0" y="1329"/>
                  </a:lnTo>
                  <a:lnTo>
                    <a:pt x="226" y="1329"/>
                  </a:lnTo>
                  <a:lnTo>
                    <a:pt x="226" y="1555"/>
                  </a:lnTo>
                  <a:lnTo>
                    <a:pt x="1328" y="1555"/>
                  </a:lnTo>
                  <a:lnTo>
                    <a:pt x="1328" y="1329"/>
                  </a:lnTo>
                  <a:lnTo>
                    <a:pt x="1554" y="1329"/>
                  </a:lnTo>
                  <a:lnTo>
                    <a:pt x="1554" y="878"/>
                  </a:lnTo>
                  <a:lnTo>
                    <a:pt x="1328" y="878"/>
                  </a:lnTo>
                  <a:lnTo>
                    <a:pt x="1328" y="678"/>
                  </a:lnTo>
                  <a:lnTo>
                    <a:pt x="451" y="678"/>
                  </a:lnTo>
                  <a:lnTo>
                    <a:pt x="451" y="226"/>
                  </a:lnTo>
                  <a:lnTo>
                    <a:pt x="1103" y="226"/>
                  </a:lnTo>
                  <a:lnTo>
                    <a:pt x="1103" y="452"/>
                  </a:lnTo>
                  <a:lnTo>
                    <a:pt x="1554" y="452"/>
                  </a:lnTo>
                  <a:lnTo>
                    <a:pt x="1554" y="226"/>
                  </a:lnTo>
                  <a:lnTo>
                    <a:pt x="1328" y="226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269;p61">
              <a:extLst>
                <a:ext uri="{FF2B5EF4-FFF2-40B4-BE49-F238E27FC236}">
                  <a16:creationId xmlns:a16="http://schemas.microsoft.com/office/drawing/2014/main" id="{B585DC22-5B3F-05C4-85E4-1E5235AE70AD}"/>
                </a:ext>
              </a:extLst>
            </p:cNvPr>
            <p:cNvSpPr/>
            <p:nvPr/>
          </p:nvSpPr>
          <p:spPr>
            <a:xfrm>
              <a:off x="5014025" y="2505294"/>
              <a:ext cx="62339" cy="61441"/>
            </a:xfrm>
            <a:custGeom>
              <a:avLst/>
              <a:gdLst/>
              <a:ahLst/>
              <a:cxnLst/>
              <a:rect l="l" t="t" r="r" b="b"/>
              <a:pathLst>
                <a:path w="1806" h="1780" extrusionOk="0">
                  <a:moveTo>
                    <a:pt x="903" y="0"/>
                  </a:moveTo>
                  <a:lnTo>
                    <a:pt x="577" y="577"/>
                  </a:lnTo>
                  <a:lnTo>
                    <a:pt x="0" y="902"/>
                  </a:lnTo>
                  <a:lnTo>
                    <a:pt x="577" y="1203"/>
                  </a:lnTo>
                  <a:lnTo>
                    <a:pt x="903" y="1780"/>
                  </a:lnTo>
                  <a:lnTo>
                    <a:pt x="1229" y="1203"/>
                  </a:lnTo>
                  <a:lnTo>
                    <a:pt x="1805" y="902"/>
                  </a:lnTo>
                  <a:lnTo>
                    <a:pt x="1229" y="57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270;p61">
              <a:extLst>
                <a:ext uri="{FF2B5EF4-FFF2-40B4-BE49-F238E27FC236}">
                  <a16:creationId xmlns:a16="http://schemas.microsoft.com/office/drawing/2014/main" id="{FA29B2F2-FB5D-DA64-40A2-5F990C9F2C2B}"/>
                </a:ext>
              </a:extLst>
            </p:cNvPr>
            <p:cNvSpPr/>
            <p:nvPr/>
          </p:nvSpPr>
          <p:spPr>
            <a:xfrm>
              <a:off x="5450893" y="2679151"/>
              <a:ext cx="61441" cy="61476"/>
            </a:xfrm>
            <a:custGeom>
              <a:avLst/>
              <a:gdLst/>
              <a:ahLst/>
              <a:cxnLst/>
              <a:rect l="l" t="t" r="r" b="b"/>
              <a:pathLst>
                <a:path w="1780" h="1781" extrusionOk="0">
                  <a:moveTo>
                    <a:pt x="902" y="1"/>
                  </a:moveTo>
                  <a:lnTo>
                    <a:pt x="577" y="577"/>
                  </a:lnTo>
                  <a:lnTo>
                    <a:pt x="0" y="903"/>
                  </a:lnTo>
                  <a:lnTo>
                    <a:pt x="577" y="1204"/>
                  </a:lnTo>
                  <a:lnTo>
                    <a:pt x="902" y="1780"/>
                  </a:lnTo>
                  <a:lnTo>
                    <a:pt x="1203" y="1204"/>
                  </a:lnTo>
                  <a:lnTo>
                    <a:pt x="1780" y="903"/>
                  </a:lnTo>
                  <a:lnTo>
                    <a:pt x="1203" y="577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271;p61">
              <a:extLst>
                <a:ext uri="{FF2B5EF4-FFF2-40B4-BE49-F238E27FC236}">
                  <a16:creationId xmlns:a16="http://schemas.microsoft.com/office/drawing/2014/main" id="{FBA01D2D-ABC6-3BC1-D3D2-1A76EDA46CE8}"/>
                </a:ext>
              </a:extLst>
            </p:cNvPr>
            <p:cNvSpPr/>
            <p:nvPr/>
          </p:nvSpPr>
          <p:spPr>
            <a:xfrm>
              <a:off x="5167137" y="2915310"/>
              <a:ext cx="61476" cy="61476"/>
            </a:xfrm>
            <a:custGeom>
              <a:avLst/>
              <a:gdLst/>
              <a:ahLst/>
              <a:cxnLst/>
              <a:rect l="l" t="t" r="r" b="b"/>
              <a:pathLst>
                <a:path w="1781" h="1781" extrusionOk="0">
                  <a:moveTo>
                    <a:pt x="903" y="1"/>
                  </a:moveTo>
                  <a:lnTo>
                    <a:pt x="577" y="577"/>
                  </a:lnTo>
                  <a:lnTo>
                    <a:pt x="1" y="903"/>
                  </a:lnTo>
                  <a:lnTo>
                    <a:pt x="577" y="1204"/>
                  </a:lnTo>
                  <a:lnTo>
                    <a:pt x="903" y="1780"/>
                  </a:lnTo>
                  <a:lnTo>
                    <a:pt x="1204" y="1204"/>
                  </a:lnTo>
                  <a:lnTo>
                    <a:pt x="1780" y="903"/>
                  </a:lnTo>
                  <a:lnTo>
                    <a:pt x="1204" y="577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272;p61">
              <a:extLst>
                <a:ext uri="{FF2B5EF4-FFF2-40B4-BE49-F238E27FC236}">
                  <a16:creationId xmlns:a16="http://schemas.microsoft.com/office/drawing/2014/main" id="{6A05D142-C110-3CB1-6E1C-38713B86C610}"/>
                </a:ext>
              </a:extLst>
            </p:cNvPr>
            <p:cNvSpPr/>
            <p:nvPr/>
          </p:nvSpPr>
          <p:spPr>
            <a:xfrm>
              <a:off x="4823704" y="2876411"/>
              <a:ext cx="61476" cy="61441"/>
            </a:xfrm>
            <a:custGeom>
              <a:avLst/>
              <a:gdLst/>
              <a:ahLst/>
              <a:cxnLst/>
              <a:rect l="l" t="t" r="r" b="b"/>
              <a:pathLst>
                <a:path w="1781" h="1780" extrusionOk="0">
                  <a:moveTo>
                    <a:pt x="903" y="0"/>
                  </a:moveTo>
                  <a:lnTo>
                    <a:pt x="577" y="577"/>
                  </a:lnTo>
                  <a:lnTo>
                    <a:pt x="1" y="902"/>
                  </a:lnTo>
                  <a:lnTo>
                    <a:pt x="577" y="1203"/>
                  </a:lnTo>
                  <a:lnTo>
                    <a:pt x="903" y="1780"/>
                  </a:lnTo>
                  <a:lnTo>
                    <a:pt x="1204" y="1203"/>
                  </a:lnTo>
                  <a:lnTo>
                    <a:pt x="1780" y="902"/>
                  </a:lnTo>
                  <a:lnTo>
                    <a:pt x="1204" y="57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273;p61">
              <a:extLst>
                <a:ext uri="{FF2B5EF4-FFF2-40B4-BE49-F238E27FC236}">
                  <a16:creationId xmlns:a16="http://schemas.microsoft.com/office/drawing/2014/main" id="{6CBEA98C-F52F-1B36-0B2E-DDE6644E3748}"/>
                </a:ext>
              </a:extLst>
            </p:cNvPr>
            <p:cNvSpPr/>
            <p:nvPr/>
          </p:nvSpPr>
          <p:spPr>
            <a:xfrm>
              <a:off x="4784770" y="3173974"/>
              <a:ext cx="171345" cy="18225"/>
            </a:xfrm>
            <a:custGeom>
              <a:avLst/>
              <a:gdLst/>
              <a:ahLst/>
              <a:cxnLst/>
              <a:rect l="l" t="t" r="r" b="b"/>
              <a:pathLst>
                <a:path w="4964" h="528" extrusionOk="0">
                  <a:moveTo>
                    <a:pt x="277" y="1"/>
                  </a:moveTo>
                  <a:cubicBezTo>
                    <a:pt x="126" y="1"/>
                    <a:pt x="1" y="101"/>
                    <a:pt x="1" y="251"/>
                  </a:cubicBezTo>
                  <a:cubicBezTo>
                    <a:pt x="1" y="402"/>
                    <a:pt x="126" y="527"/>
                    <a:pt x="277" y="527"/>
                  </a:cubicBezTo>
                  <a:lnTo>
                    <a:pt x="4688" y="527"/>
                  </a:lnTo>
                  <a:cubicBezTo>
                    <a:pt x="4838" y="527"/>
                    <a:pt x="4963" y="402"/>
                    <a:pt x="4963" y="251"/>
                  </a:cubicBezTo>
                  <a:cubicBezTo>
                    <a:pt x="4963" y="101"/>
                    <a:pt x="4838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274;p61">
              <a:extLst>
                <a:ext uri="{FF2B5EF4-FFF2-40B4-BE49-F238E27FC236}">
                  <a16:creationId xmlns:a16="http://schemas.microsoft.com/office/drawing/2014/main" id="{55C2A717-8878-2FB9-0CB2-7EFF35229DB0}"/>
                </a:ext>
              </a:extLst>
            </p:cNvPr>
            <p:cNvSpPr/>
            <p:nvPr/>
          </p:nvSpPr>
          <p:spPr>
            <a:xfrm>
              <a:off x="5021825" y="3173974"/>
              <a:ext cx="171310" cy="18225"/>
            </a:xfrm>
            <a:custGeom>
              <a:avLst/>
              <a:gdLst/>
              <a:ahLst/>
              <a:cxnLst/>
              <a:rect l="l" t="t" r="r" b="b"/>
              <a:pathLst>
                <a:path w="4963" h="528" extrusionOk="0">
                  <a:moveTo>
                    <a:pt x="276" y="1"/>
                  </a:moveTo>
                  <a:cubicBezTo>
                    <a:pt x="125" y="1"/>
                    <a:pt x="0" y="101"/>
                    <a:pt x="0" y="251"/>
                  </a:cubicBezTo>
                  <a:cubicBezTo>
                    <a:pt x="0" y="402"/>
                    <a:pt x="125" y="527"/>
                    <a:pt x="276" y="527"/>
                  </a:cubicBezTo>
                  <a:lnTo>
                    <a:pt x="4687" y="527"/>
                  </a:lnTo>
                  <a:cubicBezTo>
                    <a:pt x="4837" y="527"/>
                    <a:pt x="4962" y="402"/>
                    <a:pt x="4962" y="251"/>
                  </a:cubicBezTo>
                  <a:cubicBezTo>
                    <a:pt x="4962" y="101"/>
                    <a:pt x="4837" y="1"/>
                    <a:pt x="4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275;p61">
              <a:extLst>
                <a:ext uri="{FF2B5EF4-FFF2-40B4-BE49-F238E27FC236}">
                  <a16:creationId xmlns:a16="http://schemas.microsoft.com/office/drawing/2014/main" id="{5D5D0656-F1F9-3241-0100-326CF6A233D2}"/>
                </a:ext>
              </a:extLst>
            </p:cNvPr>
            <p:cNvSpPr/>
            <p:nvPr/>
          </p:nvSpPr>
          <p:spPr>
            <a:xfrm>
              <a:off x="5168000" y="2256157"/>
              <a:ext cx="79632" cy="76146"/>
            </a:xfrm>
            <a:custGeom>
              <a:avLst/>
              <a:gdLst/>
              <a:ahLst/>
              <a:cxnLst/>
              <a:rect l="l" t="t" r="r" b="b"/>
              <a:pathLst>
                <a:path w="2307" h="2206" extrusionOk="0">
                  <a:moveTo>
                    <a:pt x="101" y="0"/>
                  </a:moveTo>
                  <a:cubicBezTo>
                    <a:pt x="51" y="0"/>
                    <a:pt x="1" y="50"/>
                    <a:pt x="1" y="100"/>
                  </a:cubicBezTo>
                  <a:cubicBezTo>
                    <a:pt x="1" y="151"/>
                    <a:pt x="26" y="201"/>
                    <a:pt x="76" y="201"/>
                  </a:cubicBezTo>
                  <a:lnTo>
                    <a:pt x="928" y="301"/>
                  </a:lnTo>
                  <a:lnTo>
                    <a:pt x="1003" y="1103"/>
                  </a:lnTo>
                  <a:cubicBezTo>
                    <a:pt x="1003" y="1153"/>
                    <a:pt x="1028" y="1178"/>
                    <a:pt x="1078" y="1203"/>
                  </a:cubicBezTo>
                  <a:lnTo>
                    <a:pt x="1956" y="1379"/>
                  </a:lnTo>
                  <a:lnTo>
                    <a:pt x="2106" y="2130"/>
                  </a:lnTo>
                  <a:cubicBezTo>
                    <a:pt x="2131" y="2181"/>
                    <a:pt x="2156" y="2206"/>
                    <a:pt x="2206" y="2206"/>
                  </a:cubicBezTo>
                  <a:lnTo>
                    <a:pt x="2231" y="2206"/>
                  </a:lnTo>
                  <a:cubicBezTo>
                    <a:pt x="2281" y="2206"/>
                    <a:pt x="2306" y="2156"/>
                    <a:pt x="2306" y="2105"/>
                  </a:cubicBezTo>
                  <a:lnTo>
                    <a:pt x="2131" y="1278"/>
                  </a:lnTo>
                  <a:cubicBezTo>
                    <a:pt x="2131" y="1253"/>
                    <a:pt x="2106" y="1228"/>
                    <a:pt x="2081" y="1203"/>
                  </a:cubicBezTo>
                  <a:lnTo>
                    <a:pt x="1179" y="1028"/>
                  </a:lnTo>
                  <a:lnTo>
                    <a:pt x="1103" y="226"/>
                  </a:lnTo>
                  <a:cubicBezTo>
                    <a:pt x="1103" y="176"/>
                    <a:pt x="1078" y="151"/>
                    <a:pt x="1028" y="125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276;p61">
              <a:extLst>
                <a:ext uri="{FF2B5EF4-FFF2-40B4-BE49-F238E27FC236}">
                  <a16:creationId xmlns:a16="http://schemas.microsoft.com/office/drawing/2014/main" id="{C88202A2-00C1-F115-EB98-823ED6751AF4}"/>
                </a:ext>
              </a:extLst>
            </p:cNvPr>
            <p:cNvSpPr/>
            <p:nvPr/>
          </p:nvSpPr>
          <p:spPr>
            <a:xfrm>
              <a:off x="5117849" y="3230684"/>
              <a:ext cx="108143" cy="31584"/>
            </a:xfrm>
            <a:custGeom>
              <a:avLst/>
              <a:gdLst/>
              <a:ahLst/>
              <a:cxnLst/>
              <a:rect l="l" t="t" r="r" b="b"/>
              <a:pathLst>
                <a:path w="3133" h="915" extrusionOk="0">
                  <a:moveTo>
                    <a:pt x="2299" y="1"/>
                  </a:moveTo>
                  <a:cubicBezTo>
                    <a:pt x="2275" y="1"/>
                    <a:pt x="2247" y="12"/>
                    <a:pt x="2231" y="12"/>
                  </a:cubicBezTo>
                  <a:lnTo>
                    <a:pt x="1504" y="563"/>
                  </a:lnTo>
                  <a:lnTo>
                    <a:pt x="852" y="112"/>
                  </a:lnTo>
                  <a:cubicBezTo>
                    <a:pt x="842" y="102"/>
                    <a:pt x="827" y="96"/>
                    <a:pt x="810" y="96"/>
                  </a:cubicBezTo>
                  <a:cubicBezTo>
                    <a:pt x="786" y="96"/>
                    <a:pt x="756" y="108"/>
                    <a:pt x="727" y="137"/>
                  </a:cubicBezTo>
                  <a:lnTo>
                    <a:pt x="50" y="739"/>
                  </a:lnTo>
                  <a:cubicBezTo>
                    <a:pt x="0" y="789"/>
                    <a:pt x="0" y="839"/>
                    <a:pt x="50" y="889"/>
                  </a:cubicBezTo>
                  <a:cubicBezTo>
                    <a:pt x="75" y="914"/>
                    <a:pt x="100" y="914"/>
                    <a:pt x="125" y="914"/>
                  </a:cubicBezTo>
                  <a:cubicBezTo>
                    <a:pt x="125" y="914"/>
                    <a:pt x="150" y="914"/>
                    <a:pt x="175" y="889"/>
                  </a:cubicBezTo>
                  <a:lnTo>
                    <a:pt x="802" y="313"/>
                  </a:lnTo>
                  <a:lnTo>
                    <a:pt x="1454" y="764"/>
                  </a:lnTo>
                  <a:cubicBezTo>
                    <a:pt x="1479" y="776"/>
                    <a:pt x="1504" y="783"/>
                    <a:pt x="1526" y="783"/>
                  </a:cubicBezTo>
                  <a:cubicBezTo>
                    <a:pt x="1548" y="783"/>
                    <a:pt x="1566" y="776"/>
                    <a:pt x="1579" y="764"/>
                  </a:cubicBezTo>
                  <a:lnTo>
                    <a:pt x="2306" y="212"/>
                  </a:lnTo>
                  <a:lnTo>
                    <a:pt x="2957" y="588"/>
                  </a:lnTo>
                  <a:cubicBezTo>
                    <a:pt x="2971" y="595"/>
                    <a:pt x="2986" y="598"/>
                    <a:pt x="3002" y="598"/>
                  </a:cubicBezTo>
                  <a:cubicBezTo>
                    <a:pt x="3044" y="598"/>
                    <a:pt x="3089" y="575"/>
                    <a:pt x="3108" y="538"/>
                  </a:cubicBezTo>
                  <a:cubicBezTo>
                    <a:pt x="3133" y="488"/>
                    <a:pt x="3108" y="438"/>
                    <a:pt x="3058" y="413"/>
                  </a:cubicBezTo>
                  <a:lnTo>
                    <a:pt x="2331" y="12"/>
                  </a:lnTo>
                  <a:cubicBezTo>
                    <a:pt x="2323" y="4"/>
                    <a:pt x="2311" y="1"/>
                    <a:pt x="2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277;p61">
              <a:extLst>
                <a:ext uri="{FF2B5EF4-FFF2-40B4-BE49-F238E27FC236}">
                  <a16:creationId xmlns:a16="http://schemas.microsoft.com/office/drawing/2014/main" id="{B5152C5E-157D-0520-1FAD-2A43E24AD7B8}"/>
                </a:ext>
              </a:extLst>
            </p:cNvPr>
            <p:cNvSpPr/>
            <p:nvPr/>
          </p:nvSpPr>
          <p:spPr>
            <a:xfrm>
              <a:off x="4960387" y="2286428"/>
              <a:ext cx="163544" cy="139313"/>
            </a:xfrm>
            <a:custGeom>
              <a:avLst/>
              <a:gdLst/>
              <a:ahLst/>
              <a:cxnLst/>
              <a:rect l="l" t="t" r="r" b="b"/>
              <a:pathLst>
                <a:path w="4738" h="4036" extrusionOk="0">
                  <a:moveTo>
                    <a:pt x="2244" y="1"/>
                  </a:moveTo>
                  <a:cubicBezTo>
                    <a:pt x="1429" y="1"/>
                    <a:pt x="650" y="438"/>
                    <a:pt x="276" y="1203"/>
                  </a:cubicBezTo>
                  <a:cubicBezTo>
                    <a:pt x="76" y="1579"/>
                    <a:pt x="1" y="1955"/>
                    <a:pt x="26" y="2331"/>
                  </a:cubicBezTo>
                  <a:cubicBezTo>
                    <a:pt x="392" y="2092"/>
                    <a:pt x="814" y="1963"/>
                    <a:pt x="1242" y="1963"/>
                  </a:cubicBezTo>
                  <a:cubicBezTo>
                    <a:pt x="1575" y="1963"/>
                    <a:pt x="1913" y="2041"/>
                    <a:pt x="2231" y="2206"/>
                  </a:cubicBezTo>
                  <a:cubicBezTo>
                    <a:pt x="2958" y="2582"/>
                    <a:pt x="3384" y="3284"/>
                    <a:pt x="3434" y="4035"/>
                  </a:cubicBezTo>
                  <a:cubicBezTo>
                    <a:pt x="3760" y="3835"/>
                    <a:pt x="4011" y="3559"/>
                    <a:pt x="4186" y="3183"/>
                  </a:cubicBezTo>
                  <a:cubicBezTo>
                    <a:pt x="4737" y="2106"/>
                    <a:pt x="4311" y="777"/>
                    <a:pt x="3234" y="226"/>
                  </a:cubicBezTo>
                  <a:cubicBezTo>
                    <a:pt x="2914" y="74"/>
                    <a:pt x="2576" y="1"/>
                    <a:pt x="2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278;p61">
              <a:extLst>
                <a:ext uri="{FF2B5EF4-FFF2-40B4-BE49-F238E27FC236}">
                  <a16:creationId xmlns:a16="http://schemas.microsoft.com/office/drawing/2014/main" id="{64C9A925-17F5-54B5-A48C-B182435BCCAE}"/>
                </a:ext>
              </a:extLst>
            </p:cNvPr>
            <p:cNvSpPr/>
            <p:nvPr/>
          </p:nvSpPr>
          <p:spPr>
            <a:xfrm>
              <a:off x="4770066" y="2483652"/>
              <a:ext cx="778646" cy="641094"/>
            </a:xfrm>
            <a:custGeom>
              <a:avLst/>
              <a:gdLst/>
              <a:ahLst/>
              <a:cxnLst/>
              <a:rect l="l" t="t" r="r" b="b"/>
              <a:pathLst>
                <a:path w="22558" h="18573" extrusionOk="0">
                  <a:moveTo>
                    <a:pt x="22557" y="1"/>
                  </a:moveTo>
                  <a:lnTo>
                    <a:pt x="1" y="18572"/>
                  </a:lnTo>
                  <a:lnTo>
                    <a:pt x="22557" y="18572"/>
                  </a:lnTo>
                  <a:lnTo>
                    <a:pt x="22557" y="1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0"/>
          <p:cNvSpPr txBox="1">
            <a:spLocks noGrp="1"/>
          </p:cNvSpPr>
          <p:nvPr>
            <p:ph type="title"/>
          </p:nvPr>
        </p:nvSpPr>
        <p:spPr>
          <a:xfrm>
            <a:off x="5860479" y="1388472"/>
            <a:ext cx="2681478" cy="1574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About the website</a:t>
            </a:r>
            <a:endParaRPr sz="2800" dirty="0"/>
          </a:p>
        </p:txBody>
      </p:sp>
      <p:sp>
        <p:nvSpPr>
          <p:cNvPr id="1401" name="Google Shape;1401;p50"/>
          <p:cNvSpPr txBox="1">
            <a:spLocks noGrp="1"/>
          </p:cNvSpPr>
          <p:nvPr>
            <p:ph type="subTitle" idx="1"/>
          </p:nvPr>
        </p:nvSpPr>
        <p:spPr>
          <a:xfrm>
            <a:off x="5871869" y="2571750"/>
            <a:ext cx="2977005" cy="1922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 combination of gamification and interactive features to guide new immigrants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11F07-E0C7-5100-1D9F-AEA7F85B81A0}"/>
              </a:ext>
            </a:extLst>
          </p:cNvPr>
          <p:cNvSpPr txBox="1"/>
          <p:nvPr/>
        </p:nvSpPr>
        <p:spPr>
          <a:xfrm>
            <a:off x="2884510" y="649533"/>
            <a:ext cx="39102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Product</a:t>
            </a:r>
          </a:p>
        </p:txBody>
      </p:sp>
      <p:sp>
        <p:nvSpPr>
          <p:cNvPr id="7" name="Google Shape;1404;p50">
            <a:extLst>
              <a:ext uri="{FF2B5EF4-FFF2-40B4-BE49-F238E27FC236}">
                <a16:creationId xmlns:a16="http://schemas.microsoft.com/office/drawing/2014/main" id="{21CCCD4F-586B-242F-3D04-8A8D04E667DB}"/>
              </a:ext>
            </a:extLst>
          </p:cNvPr>
          <p:cNvSpPr/>
          <p:nvPr/>
        </p:nvSpPr>
        <p:spPr>
          <a:xfrm>
            <a:off x="5327063" y="1392456"/>
            <a:ext cx="550526" cy="42525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04;p50">
            <a:extLst>
              <a:ext uri="{FF2B5EF4-FFF2-40B4-BE49-F238E27FC236}">
                <a16:creationId xmlns:a16="http://schemas.microsoft.com/office/drawing/2014/main" id="{0C758011-DABB-49EE-22E7-1FF8D17A5605}"/>
              </a:ext>
            </a:extLst>
          </p:cNvPr>
          <p:cNvSpPr/>
          <p:nvPr/>
        </p:nvSpPr>
        <p:spPr>
          <a:xfrm>
            <a:off x="614223" y="1388472"/>
            <a:ext cx="550526" cy="42525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265;p58">
            <a:extLst>
              <a:ext uri="{FF2B5EF4-FFF2-40B4-BE49-F238E27FC236}">
                <a16:creationId xmlns:a16="http://schemas.microsoft.com/office/drawing/2014/main" id="{5D55BB7D-812D-E5AA-6771-8516C8C92B0F}"/>
              </a:ext>
            </a:extLst>
          </p:cNvPr>
          <p:cNvSpPr/>
          <p:nvPr/>
        </p:nvSpPr>
        <p:spPr>
          <a:xfrm>
            <a:off x="1280159" y="1504736"/>
            <a:ext cx="4397071" cy="284447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2580000" algn="bl" rotWithShape="0">
              <a:schemeClr val="accent5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3266;p58">
            <a:extLst>
              <a:ext uri="{FF2B5EF4-FFF2-40B4-BE49-F238E27FC236}">
                <a16:creationId xmlns:a16="http://schemas.microsoft.com/office/drawing/2014/main" id="{992CEFF0-C226-36FC-EC42-563711BEDA80}"/>
              </a:ext>
            </a:extLst>
          </p:cNvPr>
          <p:cNvGrpSpPr/>
          <p:nvPr/>
        </p:nvGrpSpPr>
        <p:grpSpPr>
          <a:xfrm>
            <a:off x="1550402" y="3837682"/>
            <a:ext cx="3780029" cy="333253"/>
            <a:chOff x="4841943" y="3886997"/>
            <a:chExt cx="3311448" cy="326519"/>
          </a:xfrm>
        </p:grpSpPr>
        <p:grpSp>
          <p:nvGrpSpPr>
            <p:cNvPr id="58" name="Google Shape;3267;p58">
              <a:extLst>
                <a:ext uri="{FF2B5EF4-FFF2-40B4-BE49-F238E27FC236}">
                  <a16:creationId xmlns:a16="http://schemas.microsoft.com/office/drawing/2014/main" id="{680B2256-275D-F651-F113-767E229A99E2}"/>
                </a:ext>
              </a:extLst>
            </p:cNvPr>
            <p:cNvGrpSpPr/>
            <p:nvPr/>
          </p:nvGrpSpPr>
          <p:grpSpPr>
            <a:xfrm>
              <a:off x="4841949" y="3886997"/>
              <a:ext cx="3311442" cy="95507"/>
              <a:chOff x="5238562" y="4064338"/>
              <a:chExt cx="2868043" cy="82719"/>
            </a:xfrm>
          </p:grpSpPr>
          <p:sp>
            <p:nvSpPr>
              <p:cNvPr id="1375" name="Google Shape;3268;p58">
                <a:extLst>
                  <a:ext uri="{FF2B5EF4-FFF2-40B4-BE49-F238E27FC236}">
                    <a16:creationId xmlns:a16="http://schemas.microsoft.com/office/drawing/2014/main" id="{2CE3BA78-DAA0-66BE-52AA-1AFA8365F182}"/>
                  </a:ext>
                </a:extLst>
              </p:cNvPr>
              <p:cNvSpPr/>
              <p:nvPr/>
            </p:nvSpPr>
            <p:spPr>
              <a:xfrm>
                <a:off x="5238825" y="4091082"/>
                <a:ext cx="2867780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214976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214975" y="1149"/>
                    </a:lnTo>
                    <a:lnTo>
                      <a:pt x="2149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3269;p58">
                <a:extLst>
                  <a:ext uri="{FF2B5EF4-FFF2-40B4-BE49-F238E27FC236}">
                    <a16:creationId xmlns:a16="http://schemas.microsoft.com/office/drawing/2014/main" id="{5CCFBE60-17C8-37C1-1319-9741E44A1566}"/>
                  </a:ext>
                </a:extLst>
              </p:cNvPr>
              <p:cNvSpPr/>
              <p:nvPr/>
            </p:nvSpPr>
            <p:spPr>
              <a:xfrm>
                <a:off x="5238562" y="4091092"/>
                <a:ext cx="1052366" cy="29216"/>
              </a:xfrm>
              <a:custGeom>
                <a:avLst/>
                <a:gdLst/>
                <a:ahLst/>
                <a:cxnLst/>
                <a:rect l="l" t="t" r="r" b="b"/>
                <a:pathLst>
                  <a:path w="109110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109109" y="1149"/>
                    </a:lnTo>
                    <a:lnTo>
                      <a:pt x="109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3270;p58">
                <a:extLst>
                  <a:ext uri="{FF2B5EF4-FFF2-40B4-BE49-F238E27FC236}">
                    <a16:creationId xmlns:a16="http://schemas.microsoft.com/office/drawing/2014/main" id="{CE387D09-1ECE-B339-E6C3-A213C7039376}"/>
                  </a:ext>
                </a:extLst>
              </p:cNvPr>
              <p:cNvSpPr/>
              <p:nvPr/>
            </p:nvSpPr>
            <p:spPr>
              <a:xfrm>
                <a:off x="6244244" y="4064338"/>
                <a:ext cx="82693" cy="82719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3256" extrusionOk="0">
                    <a:moveTo>
                      <a:pt x="1625" y="1"/>
                    </a:moveTo>
                    <a:cubicBezTo>
                      <a:pt x="728" y="1"/>
                      <a:pt x="1" y="729"/>
                      <a:pt x="1" y="1626"/>
                    </a:cubicBezTo>
                    <a:cubicBezTo>
                      <a:pt x="1" y="2527"/>
                      <a:pt x="728" y="3255"/>
                      <a:pt x="1625" y="3255"/>
                    </a:cubicBezTo>
                    <a:cubicBezTo>
                      <a:pt x="2527" y="3255"/>
                      <a:pt x="3254" y="2527"/>
                      <a:pt x="3254" y="1626"/>
                    </a:cubicBezTo>
                    <a:cubicBezTo>
                      <a:pt x="3254" y="729"/>
                      <a:pt x="2527" y="1"/>
                      <a:pt x="16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3271;p58">
              <a:extLst>
                <a:ext uri="{FF2B5EF4-FFF2-40B4-BE49-F238E27FC236}">
                  <a16:creationId xmlns:a16="http://schemas.microsoft.com/office/drawing/2014/main" id="{9C4434FA-4ADB-3CEF-666F-1BC0B4ADE5BA}"/>
                </a:ext>
              </a:extLst>
            </p:cNvPr>
            <p:cNvGrpSpPr/>
            <p:nvPr/>
          </p:nvGrpSpPr>
          <p:grpSpPr>
            <a:xfrm>
              <a:off x="4841943" y="4088524"/>
              <a:ext cx="1580463" cy="119299"/>
              <a:chOff x="950116" y="4374618"/>
              <a:chExt cx="1885769" cy="142345"/>
            </a:xfrm>
          </p:grpSpPr>
          <p:sp>
            <p:nvSpPr>
              <p:cNvPr id="1357" name="Google Shape;3272;p58">
                <a:extLst>
                  <a:ext uri="{FF2B5EF4-FFF2-40B4-BE49-F238E27FC236}">
                    <a16:creationId xmlns:a16="http://schemas.microsoft.com/office/drawing/2014/main" id="{45BA3128-A7C2-ECC0-E3E0-436D4C12B520}"/>
                  </a:ext>
                </a:extLst>
              </p:cNvPr>
              <p:cNvSpPr/>
              <p:nvPr/>
            </p:nvSpPr>
            <p:spPr>
              <a:xfrm>
                <a:off x="950116" y="4382213"/>
                <a:ext cx="127190" cy="12719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634" extrusionOk="0">
                    <a:moveTo>
                      <a:pt x="1" y="1"/>
                    </a:moveTo>
                    <a:lnTo>
                      <a:pt x="1" y="3633"/>
                    </a:lnTo>
                    <a:lnTo>
                      <a:pt x="3634" y="18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3273;p58">
                <a:extLst>
                  <a:ext uri="{FF2B5EF4-FFF2-40B4-BE49-F238E27FC236}">
                    <a16:creationId xmlns:a16="http://schemas.microsoft.com/office/drawing/2014/main" id="{C2BD9B70-01FC-310D-5644-E617711B576E}"/>
                  </a:ext>
                </a:extLst>
              </p:cNvPr>
              <p:cNvSpPr/>
              <p:nvPr/>
            </p:nvSpPr>
            <p:spPr>
              <a:xfrm>
                <a:off x="1239222" y="4399819"/>
                <a:ext cx="9198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2627" extrusionOk="0">
                    <a:moveTo>
                      <a:pt x="1" y="0"/>
                    </a:moveTo>
                    <a:lnTo>
                      <a:pt x="1" y="2627"/>
                    </a:lnTo>
                    <a:lnTo>
                      <a:pt x="2628" y="13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3274;p58">
                <a:extLst>
                  <a:ext uri="{FF2B5EF4-FFF2-40B4-BE49-F238E27FC236}">
                    <a16:creationId xmlns:a16="http://schemas.microsoft.com/office/drawing/2014/main" id="{1018F4BB-FB27-974A-EE5A-04FA7A9D5970}"/>
                  </a:ext>
                </a:extLst>
              </p:cNvPr>
              <p:cNvSpPr/>
              <p:nvPr/>
            </p:nvSpPr>
            <p:spPr>
              <a:xfrm>
                <a:off x="1335509" y="4399819"/>
                <a:ext cx="1183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2627" extrusionOk="0">
                    <a:moveTo>
                      <a:pt x="0" y="0"/>
                    </a:moveTo>
                    <a:lnTo>
                      <a:pt x="0" y="2627"/>
                    </a:lnTo>
                    <a:lnTo>
                      <a:pt x="337" y="262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3275;p58">
                <a:extLst>
                  <a:ext uri="{FF2B5EF4-FFF2-40B4-BE49-F238E27FC236}">
                    <a16:creationId xmlns:a16="http://schemas.microsoft.com/office/drawing/2014/main" id="{851EF3C6-CD31-E16D-6F2E-A1EE948DD31B}"/>
                  </a:ext>
                </a:extLst>
              </p:cNvPr>
              <p:cNvSpPr/>
              <p:nvPr/>
            </p:nvSpPr>
            <p:spPr>
              <a:xfrm>
                <a:off x="1509218" y="4374618"/>
                <a:ext cx="96355" cy="14234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067" extrusionOk="0">
                    <a:moveTo>
                      <a:pt x="2752" y="1"/>
                    </a:moveTo>
                    <a:lnTo>
                      <a:pt x="1" y="2032"/>
                    </a:lnTo>
                    <a:lnTo>
                      <a:pt x="2752" y="4066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3276;p58">
                <a:extLst>
                  <a:ext uri="{FF2B5EF4-FFF2-40B4-BE49-F238E27FC236}">
                    <a16:creationId xmlns:a16="http://schemas.microsoft.com/office/drawing/2014/main" id="{684E1A38-74AA-725F-6151-AE3A3F9F909F}"/>
                  </a:ext>
                </a:extLst>
              </p:cNvPr>
              <p:cNvSpPr/>
              <p:nvPr/>
            </p:nvSpPr>
            <p:spPr>
              <a:xfrm>
                <a:off x="1509218" y="4410494"/>
                <a:ext cx="48545" cy="7045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13" extrusionOk="0">
                    <a:moveTo>
                      <a:pt x="1" y="1"/>
                    </a:moveTo>
                    <a:lnTo>
                      <a:pt x="1" y="2013"/>
                    </a:lnTo>
                    <a:lnTo>
                      <a:pt x="1386" y="2013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3277;p58">
                <a:extLst>
                  <a:ext uri="{FF2B5EF4-FFF2-40B4-BE49-F238E27FC236}">
                    <a16:creationId xmlns:a16="http://schemas.microsoft.com/office/drawing/2014/main" id="{353C31F3-CDD3-DC5D-B7E4-8D65F6C88B00}"/>
                  </a:ext>
                </a:extLst>
              </p:cNvPr>
              <p:cNvSpPr/>
              <p:nvPr/>
            </p:nvSpPr>
            <p:spPr>
              <a:xfrm>
                <a:off x="1619855" y="4378013"/>
                <a:ext cx="5488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870" extrusionOk="0">
                    <a:moveTo>
                      <a:pt x="1" y="0"/>
                    </a:moveTo>
                    <a:lnTo>
                      <a:pt x="1" y="426"/>
                    </a:lnTo>
                    <a:cubicBezTo>
                      <a:pt x="666" y="604"/>
                      <a:pt x="1161" y="1212"/>
                      <a:pt x="1161" y="1935"/>
                    </a:cubicBezTo>
                    <a:cubicBezTo>
                      <a:pt x="1161" y="2658"/>
                      <a:pt x="666" y="3266"/>
                      <a:pt x="1" y="3448"/>
                    </a:cubicBezTo>
                    <a:lnTo>
                      <a:pt x="1" y="3869"/>
                    </a:lnTo>
                    <a:cubicBezTo>
                      <a:pt x="895" y="3680"/>
                      <a:pt x="1568" y="2887"/>
                      <a:pt x="1568" y="1935"/>
                    </a:cubicBezTo>
                    <a:cubicBezTo>
                      <a:pt x="1568" y="983"/>
                      <a:pt x="895" y="19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3278;p58">
                <a:extLst>
                  <a:ext uri="{FF2B5EF4-FFF2-40B4-BE49-F238E27FC236}">
                    <a16:creationId xmlns:a16="http://schemas.microsoft.com/office/drawing/2014/main" id="{EB97AEEF-E050-AC6A-AFFB-BFF4209202CC}"/>
                  </a:ext>
                </a:extLst>
              </p:cNvPr>
              <p:cNvSpPr/>
              <p:nvPr/>
            </p:nvSpPr>
            <p:spPr>
              <a:xfrm>
                <a:off x="1619855" y="4411859"/>
                <a:ext cx="2754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35" extrusionOk="0">
                    <a:moveTo>
                      <a:pt x="1" y="1"/>
                    </a:moveTo>
                    <a:lnTo>
                      <a:pt x="1" y="1935"/>
                    </a:lnTo>
                    <a:cubicBezTo>
                      <a:pt x="450" y="1842"/>
                      <a:pt x="786" y="1444"/>
                      <a:pt x="786" y="968"/>
                    </a:cubicBezTo>
                    <a:cubicBezTo>
                      <a:pt x="786" y="492"/>
                      <a:pt x="450" y="97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3279;p58">
                <a:extLst>
                  <a:ext uri="{FF2B5EF4-FFF2-40B4-BE49-F238E27FC236}">
                    <a16:creationId xmlns:a16="http://schemas.microsoft.com/office/drawing/2014/main" id="{0E5A12AA-D58D-5A77-2BA6-7E558326F3CD}"/>
                  </a:ext>
                </a:extLst>
              </p:cNvPr>
              <p:cNvSpPr/>
              <p:nvPr/>
            </p:nvSpPr>
            <p:spPr>
              <a:xfrm>
                <a:off x="1708302" y="4429849"/>
                <a:ext cx="397845" cy="31745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907" extrusionOk="0">
                    <a:moveTo>
                      <a:pt x="0" y="1"/>
                    </a:moveTo>
                    <a:lnTo>
                      <a:pt x="0" y="906"/>
                    </a:lnTo>
                    <a:lnTo>
                      <a:pt x="11367" y="906"/>
                    </a:lnTo>
                    <a:lnTo>
                      <a:pt x="113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3280;p58">
                <a:extLst>
                  <a:ext uri="{FF2B5EF4-FFF2-40B4-BE49-F238E27FC236}">
                    <a16:creationId xmlns:a16="http://schemas.microsoft.com/office/drawing/2014/main" id="{05114954-3C60-E1DB-6BD6-DF164914CF40}"/>
                  </a:ext>
                </a:extLst>
              </p:cNvPr>
              <p:cNvSpPr/>
              <p:nvPr/>
            </p:nvSpPr>
            <p:spPr>
              <a:xfrm>
                <a:off x="2061320" y="4400904"/>
                <a:ext cx="89670" cy="89670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562" extrusionOk="0">
                    <a:moveTo>
                      <a:pt x="1281" y="1"/>
                    </a:moveTo>
                    <a:cubicBezTo>
                      <a:pt x="573" y="1"/>
                      <a:pt x="1" y="576"/>
                      <a:pt x="1" y="1281"/>
                    </a:cubicBezTo>
                    <a:cubicBezTo>
                      <a:pt x="1" y="1989"/>
                      <a:pt x="573" y="2562"/>
                      <a:pt x="1281" y="2562"/>
                    </a:cubicBezTo>
                    <a:cubicBezTo>
                      <a:pt x="1989" y="2562"/>
                      <a:pt x="2561" y="1989"/>
                      <a:pt x="2561" y="1281"/>
                    </a:cubicBezTo>
                    <a:cubicBezTo>
                      <a:pt x="2561" y="576"/>
                      <a:pt x="1989" y="1"/>
                      <a:pt x="1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3281;p58">
                <a:extLst>
                  <a:ext uri="{FF2B5EF4-FFF2-40B4-BE49-F238E27FC236}">
                    <a16:creationId xmlns:a16="http://schemas.microsoft.com/office/drawing/2014/main" id="{DD1C922E-4A7E-1A8D-C45A-55F142327406}"/>
                  </a:ext>
                </a:extLst>
              </p:cNvPr>
              <p:cNvSpPr/>
              <p:nvPr/>
            </p:nvSpPr>
            <p:spPr>
              <a:xfrm>
                <a:off x="2317245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6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82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6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3282;p58">
                <a:extLst>
                  <a:ext uri="{FF2B5EF4-FFF2-40B4-BE49-F238E27FC236}">
                    <a16:creationId xmlns:a16="http://schemas.microsoft.com/office/drawing/2014/main" id="{A5A4A1B8-B527-92DE-CC57-C6DD9477DCEE}"/>
                  </a:ext>
                </a:extLst>
              </p:cNvPr>
              <p:cNvSpPr/>
              <p:nvPr/>
            </p:nvSpPr>
            <p:spPr>
              <a:xfrm>
                <a:off x="2382767" y="4429849"/>
                <a:ext cx="14840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92" extrusionOk="0">
                    <a:moveTo>
                      <a:pt x="214" y="1"/>
                    </a:moveTo>
                    <a:cubicBezTo>
                      <a:pt x="90" y="1"/>
                      <a:pt x="1" y="94"/>
                      <a:pt x="1" y="222"/>
                    </a:cubicBezTo>
                    <a:cubicBezTo>
                      <a:pt x="1" y="345"/>
                      <a:pt x="86" y="442"/>
                      <a:pt x="209" y="442"/>
                    </a:cubicBezTo>
                    <a:cubicBezTo>
                      <a:pt x="341" y="442"/>
                      <a:pt x="423" y="345"/>
                      <a:pt x="423" y="222"/>
                    </a:cubicBezTo>
                    <a:cubicBezTo>
                      <a:pt x="418" y="94"/>
                      <a:pt x="338" y="1"/>
                      <a:pt x="214" y="1"/>
                    </a:cubicBezTo>
                    <a:close/>
                    <a:moveTo>
                      <a:pt x="214" y="1251"/>
                    </a:moveTo>
                    <a:cubicBezTo>
                      <a:pt x="90" y="1251"/>
                      <a:pt x="1" y="1340"/>
                      <a:pt x="1" y="1472"/>
                    </a:cubicBezTo>
                    <a:cubicBezTo>
                      <a:pt x="1" y="1595"/>
                      <a:pt x="86" y="1692"/>
                      <a:pt x="209" y="1692"/>
                    </a:cubicBezTo>
                    <a:cubicBezTo>
                      <a:pt x="341" y="1692"/>
                      <a:pt x="423" y="1595"/>
                      <a:pt x="423" y="1472"/>
                    </a:cubicBezTo>
                    <a:cubicBezTo>
                      <a:pt x="418" y="1340"/>
                      <a:pt x="338" y="1251"/>
                      <a:pt x="214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3283;p58">
                <a:extLst>
                  <a:ext uri="{FF2B5EF4-FFF2-40B4-BE49-F238E27FC236}">
                    <a16:creationId xmlns:a16="http://schemas.microsoft.com/office/drawing/2014/main" id="{F6B32D58-A754-E467-DEEA-0DA5633014F4}"/>
                  </a:ext>
                </a:extLst>
              </p:cNvPr>
              <p:cNvSpPr/>
              <p:nvPr/>
            </p:nvSpPr>
            <p:spPr>
              <a:xfrm>
                <a:off x="2407127" y="4407134"/>
                <a:ext cx="5015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341" extrusionOk="0">
                    <a:moveTo>
                      <a:pt x="288" y="0"/>
                    </a:moveTo>
                    <a:lnTo>
                      <a:pt x="136" y="1107"/>
                    </a:lnTo>
                    <a:cubicBezTo>
                      <a:pt x="222" y="1095"/>
                      <a:pt x="326" y="1080"/>
                      <a:pt x="458" y="1080"/>
                    </a:cubicBezTo>
                    <a:cubicBezTo>
                      <a:pt x="915" y="1080"/>
                      <a:pt x="1115" y="1293"/>
                      <a:pt x="1120" y="1591"/>
                    </a:cubicBezTo>
                    <a:cubicBezTo>
                      <a:pt x="1120" y="1900"/>
                      <a:pt x="868" y="2089"/>
                      <a:pt x="574" y="2089"/>
                    </a:cubicBezTo>
                    <a:cubicBezTo>
                      <a:pt x="365" y="2089"/>
                      <a:pt x="175" y="2020"/>
                      <a:pt x="83" y="1962"/>
                    </a:cubicBezTo>
                    <a:lnTo>
                      <a:pt x="1" y="2198"/>
                    </a:lnTo>
                    <a:cubicBezTo>
                      <a:pt x="113" y="2271"/>
                      <a:pt x="326" y="2341"/>
                      <a:pt x="578" y="2341"/>
                    </a:cubicBezTo>
                    <a:cubicBezTo>
                      <a:pt x="1077" y="2341"/>
                      <a:pt x="1433" y="2005"/>
                      <a:pt x="1433" y="1555"/>
                    </a:cubicBezTo>
                    <a:cubicBezTo>
                      <a:pt x="1433" y="1266"/>
                      <a:pt x="1286" y="1068"/>
                      <a:pt x="1104" y="964"/>
                    </a:cubicBezTo>
                    <a:cubicBezTo>
                      <a:pt x="961" y="878"/>
                      <a:pt x="786" y="839"/>
                      <a:pt x="609" y="839"/>
                    </a:cubicBezTo>
                    <a:cubicBezTo>
                      <a:pt x="524" y="839"/>
                      <a:pt x="474" y="848"/>
                      <a:pt x="419" y="855"/>
                    </a:cubicBezTo>
                    <a:lnTo>
                      <a:pt x="508" y="264"/>
                    </a:lnTo>
                    <a:lnTo>
                      <a:pt x="1386" y="264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3284;p58">
                <a:extLst>
                  <a:ext uri="{FF2B5EF4-FFF2-40B4-BE49-F238E27FC236}">
                    <a16:creationId xmlns:a16="http://schemas.microsoft.com/office/drawing/2014/main" id="{C2E1D8E5-5CC6-B679-0F54-7565ED5E268B}"/>
                  </a:ext>
                </a:extLst>
              </p:cNvPr>
              <p:cNvSpPr/>
              <p:nvPr/>
            </p:nvSpPr>
            <p:spPr>
              <a:xfrm>
                <a:off x="2469988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2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78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2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3285;p58">
                <a:extLst>
                  <a:ext uri="{FF2B5EF4-FFF2-40B4-BE49-F238E27FC236}">
                    <a16:creationId xmlns:a16="http://schemas.microsoft.com/office/drawing/2014/main" id="{D69D4DC0-69A7-FB61-C02C-F0FC28151333}"/>
                  </a:ext>
                </a:extLst>
              </p:cNvPr>
              <p:cNvSpPr/>
              <p:nvPr/>
            </p:nvSpPr>
            <p:spPr>
              <a:xfrm>
                <a:off x="2555180" y="4402794"/>
                <a:ext cx="43085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570" extrusionOk="0">
                    <a:moveTo>
                      <a:pt x="990" y="1"/>
                    </a:moveTo>
                    <a:lnTo>
                      <a:pt x="0" y="2570"/>
                    </a:lnTo>
                    <a:lnTo>
                      <a:pt x="240" y="2570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3286;p58">
                <a:extLst>
                  <a:ext uri="{FF2B5EF4-FFF2-40B4-BE49-F238E27FC236}">
                    <a16:creationId xmlns:a16="http://schemas.microsoft.com/office/drawing/2014/main" id="{D993C872-E6FF-67FE-8334-90094B594509}"/>
                  </a:ext>
                </a:extLst>
              </p:cNvPr>
              <p:cNvSpPr/>
              <p:nvPr/>
            </p:nvSpPr>
            <p:spPr>
              <a:xfrm>
                <a:off x="2629627" y="4405769"/>
                <a:ext cx="51520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341" extrusionOk="0">
                    <a:moveTo>
                      <a:pt x="709" y="1"/>
                    </a:moveTo>
                    <a:cubicBezTo>
                      <a:pt x="445" y="1"/>
                      <a:pt x="218" y="101"/>
                      <a:pt x="59" y="237"/>
                    </a:cubicBezTo>
                    <a:lnTo>
                      <a:pt x="156" y="453"/>
                    </a:lnTo>
                    <a:cubicBezTo>
                      <a:pt x="264" y="364"/>
                      <a:pt x="438" y="260"/>
                      <a:pt x="647" y="260"/>
                    </a:cubicBezTo>
                    <a:cubicBezTo>
                      <a:pt x="988" y="260"/>
                      <a:pt x="1104" y="476"/>
                      <a:pt x="1104" y="708"/>
                    </a:cubicBezTo>
                    <a:cubicBezTo>
                      <a:pt x="1100" y="1057"/>
                      <a:pt x="833" y="1355"/>
                      <a:pt x="245" y="1912"/>
                    </a:cubicBezTo>
                    <a:lnTo>
                      <a:pt x="1" y="2151"/>
                    </a:lnTo>
                    <a:lnTo>
                      <a:pt x="1" y="2341"/>
                    </a:lnTo>
                    <a:lnTo>
                      <a:pt x="1471" y="2341"/>
                    </a:lnTo>
                    <a:lnTo>
                      <a:pt x="1471" y="2082"/>
                    </a:lnTo>
                    <a:lnTo>
                      <a:pt x="438" y="2082"/>
                    </a:lnTo>
                    <a:lnTo>
                      <a:pt x="438" y="2074"/>
                    </a:lnTo>
                    <a:lnTo>
                      <a:pt x="620" y="1904"/>
                    </a:lnTo>
                    <a:cubicBezTo>
                      <a:pt x="1107" y="1440"/>
                      <a:pt x="1413" y="1096"/>
                      <a:pt x="1413" y="669"/>
                    </a:cubicBezTo>
                    <a:cubicBezTo>
                      <a:pt x="1413" y="341"/>
                      <a:pt x="1204" y="1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3287;p58">
                <a:extLst>
                  <a:ext uri="{FF2B5EF4-FFF2-40B4-BE49-F238E27FC236}">
                    <a16:creationId xmlns:a16="http://schemas.microsoft.com/office/drawing/2014/main" id="{7E890A69-554F-7527-B956-C66FF85F66EF}"/>
                  </a:ext>
                </a:extLst>
              </p:cNvPr>
              <p:cNvSpPr/>
              <p:nvPr/>
            </p:nvSpPr>
            <p:spPr>
              <a:xfrm>
                <a:off x="2694098" y="4429849"/>
                <a:ext cx="14805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92" extrusionOk="0">
                    <a:moveTo>
                      <a:pt x="213" y="1"/>
                    </a:moveTo>
                    <a:cubicBezTo>
                      <a:pt x="89" y="1"/>
                      <a:pt x="1" y="94"/>
                      <a:pt x="1" y="222"/>
                    </a:cubicBezTo>
                    <a:cubicBezTo>
                      <a:pt x="1" y="345"/>
                      <a:pt x="85" y="442"/>
                      <a:pt x="210" y="442"/>
                    </a:cubicBezTo>
                    <a:cubicBezTo>
                      <a:pt x="341" y="442"/>
                      <a:pt x="422" y="345"/>
                      <a:pt x="422" y="222"/>
                    </a:cubicBezTo>
                    <a:cubicBezTo>
                      <a:pt x="419" y="94"/>
                      <a:pt x="337" y="1"/>
                      <a:pt x="213" y="1"/>
                    </a:cubicBezTo>
                    <a:close/>
                    <a:moveTo>
                      <a:pt x="213" y="1251"/>
                    </a:moveTo>
                    <a:cubicBezTo>
                      <a:pt x="89" y="1251"/>
                      <a:pt x="1" y="1340"/>
                      <a:pt x="1" y="1472"/>
                    </a:cubicBezTo>
                    <a:cubicBezTo>
                      <a:pt x="1" y="1595"/>
                      <a:pt x="85" y="1692"/>
                      <a:pt x="210" y="1692"/>
                    </a:cubicBezTo>
                    <a:cubicBezTo>
                      <a:pt x="341" y="1692"/>
                      <a:pt x="422" y="1595"/>
                      <a:pt x="422" y="1472"/>
                    </a:cubicBezTo>
                    <a:cubicBezTo>
                      <a:pt x="419" y="1340"/>
                      <a:pt x="337" y="1251"/>
                      <a:pt x="213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3288;p58">
                <a:extLst>
                  <a:ext uri="{FF2B5EF4-FFF2-40B4-BE49-F238E27FC236}">
                    <a16:creationId xmlns:a16="http://schemas.microsoft.com/office/drawing/2014/main" id="{D795D5CA-262A-9B67-B19D-374619206EF5}"/>
                  </a:ext>
                </a:extLst>
              </p:cNvPr>
              <p:cNvSpPr/>
              <p:nvPr/>
            </p:nvSpPr>
            <p:spPr>
              <a:xfrm>
                <a:off x="2718494" y="4407134"/>
                <a:ext cx="5008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41" extrusionOk="0">
                    <a:moveTo>
                      <a:pt x="282" y="0"/>
                    </a:moveTo>
                    <a:lnTo>
                      <a:pt x="135" y="1107"/>
                    </a:lnTo>
                    <a:cubicBezTo>
                      <a:pt x="220" y="1095"/>
                      <a:pt x="320" y="1080"/>
                      <a:pt x="452" y="1080"/>
                    </a:cubicBezTo>
                    <a:cubicBezTo>
                      <a:pt x="913" y="1080"/>
                      <a:pt x="1110" y="1293"/>
                      <a:pt x="1114" y="1591"/>
                    </a:cubicBezTo>
                    <a:cubicBezTo>
                      <a:pt x="1114" y="1900"/>
                      <a:pt x="863" y="2089"/>
                      <a:pt x="568" y="2089"/>
                    </a:cubicBezTo>
                    <a:cubicBezTo>
                      <a:pt x="359" y="2089"/>
                      <a:pt x="174" y="2020"/>
                      <a:pt x="77" y="1962"/>
                    </a:cubicBezTo>
                    <a:lnTo>
                      <a:pt x="0" y="2198"/>
                    </a:lnTo>
                    <a:cubicBezTo>
                      <a:pt x="108" y="2271"/>
                      <a:pt x="320" y="2341"/>
                      <a:pt x="572" y="2341"/>
                    </a:cubicBezTo>
                    <a:cubicBezTo>
                      <a:pt x="1072" y="2341"/>
                      <a:pt x="1431" y="2005"/>
                      <a:pt x="1431" y="1555"/>
                    </a:cubicBezTo>
                    <a:cubicBezTo>
                      <a:pt x="1431" y="1266"/>
                      <a:pt x="1281" y="1068"/>
                      <a:pt x="1099" y="964"/>
                    </a:cubicBezTo>
                    <a:cubicBezTo>
                      <a:pt x="959" y="878"/>
                      <a:pt x="781" y="839"/>
                      <a:pt x="604" y="839"/>
                    </a:cubicBezTo>
                    <a:cubicBezTo>
                      <a:pt x="518" y="839"/>
                      <a:pt x="472" y="848"/>
                      <a:pt x="418" y="855"/>
                    </a:cubicBezTo>
                    <a:lnTo>
                      <a:pt x="506" y="264"/>
                    </a:lnTo>
                    <a:lnTo>
                      <a:pt x="1385" y="26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3289;p58">
                <a:extLst>
                  <a:ext uri="{FF2B5EF4-FFF2-40B4-BE49-F238E27FC236}">
                    <a16:creationId xmlns:a16="http://schemas.microsoft.com/office/drawing/2014/main" id="{75A6659C-3D92-C8CD-9702-380070913DF5}"/>
                  </a:ext>
                </a:extLst>
              </p:cNvPr>
              <p:cNvSpPr/>
              <p:nvPr/>
            </p:nvSpPr>
            <p:spPr>
              <a:xfrm>
                <a:off x="2781285" y="4405769"/>
                <a:ext cx="5460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380" extrusionOk="0">
                    <a:moveTo>
                      <a:pt x="783" y="241"/>
                    </a:moveTo>
                    <a:cubicBezTo>
                      <a:pt x="1103" y="241"/>
                      <a:pt x="1251" y="616"/>
                      <a:pt x="1251" y="1180"/>
                    </a:cubicBezTo>
                    <a:cubicBezTo>
                      <a:pt x="1251" y="1769"/>
                      <a:pt x="1096" y="2140"/>
                      <a:pt x="778" y="2140"/>
                    </a:cubicBezTo>
                    <a:cubicBezTo>
                      <a:pt x="496" y="2140"/>
                      <a:pt x="310" y="1799"/>
                      <a:pt x="310" y="1200"/>
                    </a:cubicBezTo>
                    <a:cubicBezTo>
                      <a:pt x="310" y="573"/>
                      <a:pt x="508" y="241"/>
                      <a:pt x="783" y="241"/>
                    </a:cubicBezTo>
                    <a:close/>
                    <a:moveTo>
                      <a:pt x="798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0" y="2380"/>
                      <a:pt x="760" y="2380"/>
                    </a:cubicBezTo>
                    <a:cubicBezTo>
                      <a:pt x="1270" y="2380"/>
                      <a:pt x="1560" y="1946"/>
                      <a:pt x="1560" y="1165"/>
                    </a:cubicBezTo>
                    <a:cubicBezTo>
                      <a:pt x="1560" y="434"/>
                      <a:pt x="1285" y="1"/>
                      <a:pt x="7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3290;p58">
              <a:extLst>
                <a:ext uri="{FF2B5EF4-FFF2-40B4-BE49-F238E27FC236}">
                  <a16:creationId xmlns:a16="http://schemas.microsoft.com/office/drawing/2014/main" id="{43AB38F3-64E5-FCEB-FB7C-551B767D1485}"/>
                </a:ext>
              </a:extLst>
            </p:cNvPr>
            <p:cNvGrpSpPr/>
            <p:nvPr/>
          </p:nvGrpSpPr>
          <p:grpSpPr>
            <a:xfrm>
              <a:off x="6740408" y="4082745"/>
              <a:ext cx="1412936" cy="130770"/>
              <a:chOff x="2935989" y="4367723"/>
              <a:chExt cx="1685879" cy="156032"/>
            </a:xfrm>
          </p:grpSpPr>
          <p:sp>
            <p:nvSpPr>
              <p:cNvPr id="61" name="Google Shape;3291;p58">
                <a:extLst>
                  <a:ext uri="{FF2B5EF4-FFF2-40B4-BE49-F238E27FC236}">
                    <a16:creationId xmlns:a16="http://schemas.microsoft.com/office/drawing/2014/main" id="{0D7487D0-5ECA-7474-24D1-1004EFE58F80}"/>
                  </a:ext>
                </a:extLst>
              </p:cNvPr>
              <p:cNvSpPr/>
              <p:nvPr/>
            </p:nvSpPr>
            <p:spPr>
              <a:xfrm>
                <a:off x="2935989" y="4376368"/>
                <a:ext cx="179165" cy="138705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3963" extrusionOk="0">
                    <a:moveTo>
                      <a:pt x="1323" y="1761"/>
                    </a:moveTo>
                    <a:lnTo>
                      <a:pt x="1323" y="2202"/>
                    </a:lnTo>
                    <a:lnTo>
                      <a:pt x="495" y="2202"/>
                    </a:lnTo>
                    <a:lnTo>
                      <a:pt x="495" y="1761"/>
                    </a:lnTo>
                    <a:close/>
                    <a:moveTo>
                      <a:pt x="4515" y="1761"/>
                    </a:moveTo>
                    <a:lnTo>
                      <a:pt x="4515" y="2202"/>
                    </a:lnTo>
                    <a:lnTo>
                      <a:pt x="1872" y="2202"/>
                    </a:lnTo>
                    <a:lnTo>
                      <a:pt x="1872" y="1761"/>
                    </a:lnTo>
                    <a:close/>
                    <a:moveTo>
                      <a:pt x="3191" y="2698"/>
                    </a:moveTo>
                    <a:lnTo>
                      <a:pt x="3191" y="3139"/>
                    </a:lnTo>
                    <a:lnTo>
                      <a:pt x="549" y="3139"/>
                    </a:lnTo>
                    <a:lnTo>
                      <a:pt x="549" y="2698"/>
                    </a:lnTo>
                    <a:close/>
                    <a:moveTo>
                      <a:pt x="4569" y="2698"/>
                    </a:moveTo>
                    <a:lnTo>
                      <a:pt x="4569" y="3139"/>
                    </a:lnTo>
                    <a:lnTo>
                      <a:pt x="3745" y="3139"/>
                    </a:lnTo>
                    <a:lnTo>
                      <a:pt x="3745" y="2698"/>
                    </a:lnTo>
                    <a:close/>
                    <a:moveTo>
                      <a:pt x="538" y="1"/>
                    </a:moveTo>
                    <a:cubicBezTo>
                      <a:pt x="240" y="1"/>
                      <a:pt x="0" y="241"/>
                      <a:pt x="0" y="539"/>
                    </a:cubicBezTo>
                    <a:lnTo>
                      <a:pt x="0" y="3429"/>
                    </a:lnTo>
                    <a:cubicBezTo>
                      <a:pt x="0" y="3723"/>
                      <a:pt x="240" y="3963"/>
                      <a:pt x="538" y="3963"/>
                    </a:cubicBezTo>
                    <a:lnTo>
                      <a:pt x="4584" y="3963"/>
                    </a:lnTo>
                    <a:cubicBezTo>
                      <a:pt x="4878" y="3963"/>
                      <a:pt x="5118" y="3723"/>
                      <a:pt x="5118" y="3429"/>
                    </a:cubicBezTo>
                    <a:lnTo>
                      <a:pt x="5118" y="539"/>
                    </a:lnTo>
                    <a:cubicBezTo>
                      <a:pt x="5118" y="241"/>
                      <a:pt x="4878" y="1"/>
                      <a:pt x="4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292;p58">
                <a:extLst>
                  <a:ext uri="{FF2B5EF4-FFF2-40B4-BE49-F238E27FC236}">
                    <a16:creationId xmlns:a16="http://schemas.microsoft.com/office/drawing/2014/main" id="{8972AC0D-607D-EF3C-906C-C4EB23B37F46}"/>
                  </a:ext>
                </a:extLst>
              </p:cNvPr>
              <p:cNvSpPr/>
              <p:nvPr/>
            </p:nvSpPr>
            <p:spPr>
              <a:xfrm>
                <a:off x="3835089" y="4383858"/>
                <a:ext cx="196525" cy="12376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3536" extrusionOk="0">
                    <a:moveTo>
                      <a:pt x="5119" y="495"/>
                    </a:moveTo>
                    <a:lnTo>
                      <a:pt x="5119" y="3041"/>
                    </a:lnTo>
                    <a:lnTo>
                      <a:pt x="496" y="3041"/>
                    </a:lnTo>
                    <a:lnTo>
                      <a:pt x="496" y="495"/>
                    </a:lnTo>
                    <a:close/>
                    <a:moveTo>
                      <a:pt x="248" y="0"/>
                    </a:moveTo>
                    <a:cubicBezTo>
                      <a:pt x="109" y="0"/>
                      <a:pt x="0" y="112"/>
                      <a:pt x="0" y="247"/>
                    </a:cubicBezTo>
                    <a:lnTo>
                      <a:pt x="0" y="3288"/>
                    </a:lnTo>
                    <a:cubicBezTo>
                      <a:pt x="0" y="3424"/>
                      <a:pt x="109" y="3536"/>
                      <a:pt x="248" y="3536"/>
                    </a:cubicBezTo>
                    <a:lnTo>
                      <a:pt x="5367" y="3536"/>
                    </a:lnTo>
                    <a:cubicBezTo>
                      <a:pt x="5502" y="3536"/>
                      <a:pt x="5614" y="3424"/>
                      <a:pt x="5614" y="3288"/>
                    </a:cubicBezTo>
                    <a:lnTo>
                      <a:pt x="5614" y="247"/>
                    </a:lnTo>
                    <a:cubicBezTo>
                      <a:pt x="5614" y="112"/>
                      <a:pt x="5502" y="0"/>
                      <a:pt x="5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293;p58">
                <a:extLst>
                  <a:ext uri="{FF2B5EF4-FFF2-40B4-BE49-F238E27FC236}">
                    <a16:creationId xmlns:a16="http://schemas.microsoft.com/office/drawing/2014/main" id="{2E0BE66C-7D34-C779-F91A-7C247AE3386D}"/>
                  </a:ext>
                </a:extLst>
              </p:cNvPr>
              <p:cNvSpPr/>
              <p:nvPr/>
            </p:nvSpPr>
            <p:spPr>
              <a:xfrm>
                <a:off x="3239271" y="4379378"/>
                <a:ext cx="129115" cy="13272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3792" extrusionOk="0">
                    <a:moveTo>
                      <a:pt x="1847" y="1173"/>
                    </a:moveTo>
                    <a:cubicBezTo>
                      <a:pt x="2245" y="1173"/>
                      <a:pt x="2570" y="1498"/>
                      <a:pt x="2570" y="1896"/>
                    </a:cubicBezTo>
                    <a:cubicBezTo>
                      <a:pt x="2570" y="2298"/>
                      <a:pt x="2245" y="2619"/>
                      <a:pt x="1847" y="2619"/>
                    </a:cubicBezTo>
                    <a:cubicBezTo>
                      <a:pt x="1444" y="2619"/>
                      <a:pt x="1119" y="2298"/>
                      <a:pt x="1119" y="1896"/>
                    </a:cubicBezTo>
                    <a:cubicBezTo>
                      <a:pt x="1119" y="1498"/>
                      <a:pt x="1444" y="1173"/>
                      <a:pt x="1847" y="1173"/>
                    </a:cubicBezTo>
                    <a:close/>
                    <a:moveTo>
                      <a:pt x="1336" y="0"/>
                    </a:moveTo>
                    <a:lnTo>
                      <a:pt x="1258" y="766"/>
                    </a:lnTo>
                    <a:lnTo>
                      <a:pt x="589" y="391"/>
                    </a:lnTo>
                    <a:lnTo>
                      <a:pt x="1" y="1223"/>
                    </a:lnTo>
                    <a:lnTo>
                      <a:pt x="783" y="1896"/>
                    </a:lnTo>
                    <a:lnTo>
                      <a:pt x="1" y="2569"/>
                    </a:lnTo>
                    <a:lnTo>
                      <a:pt x="589" y="3405"/>
                    </a:lnTo>
                    <a:lnTo>
                      <a:pt x="1258" y="3025"/>
                    </a:lnTo>
                    <a:lnTo>
                      <a:pt x="1336" y="3791"/>
                    </a:lnTo>
                    <a:lnTo>
                      <a:pt x="2353" y="3791"/>
                    </a:lnTo>
                    <a:lnTo>
                      <a:pt x="2431" y="3025"/>
                    </a:lnTo>
                    <a:lnTo>
                      <a:pt x="3100" y="3405"/>
                    </a:lnTo>
                    <a:lnTo>
                      <a:pt x="3688" y="2569"/>
                    </a:lnTo>
                    <a:lnTo>
                      <a:pt x="2910" y="1896"/>
                    </a:lnTo>
                    <a:lnTo>
                      <a:pt x="3688" y="1223"/>
                    </a:lnTo>
                    <a:lnTo>
                      <a:pt x="3100" y="391"/>
                    </a:lnTo>
                    <a:lnTo>
                      <a:pt x="2431" y="766"/>
                    </a:lnTo>
                    <a:lnTo>
                      <a:pt x="23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3294;p58">
                <a:extLst>
                  <a:ext uri="{FF2B5EF4-FFF2-40B4-BE49-F238E27FC236}">
                    <a16:creationId xmlns:a16="http://schemas.microsoft.com/office/drawing/2014/main" id="{65445A37-0347-0F30-292D-ABE58A7065F5}"/>
                  </a:ext>
                </a:extLst>
              </p:cNvPr>
              <p:cNvSpPr/>
              <p:nvPr/>
            </p:nvSpPr>
            <p:spPr>
              <a:xfrm>
                <a:off x="3313227" y="4379378"/>
                <a:ext cx="82880" cy="5866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76" extrusionOk="0">
                    <a:moveTo>
                      <a:pt x="0" y="0"/>
                    </a:moveTo>
                    <a:lnTo>
                      <a:pt x="0" y="1675"/>
                    </a:lnTo>
                    <a:lnTo>
                      <a:pt x="2368" y="1675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3295;p58">
                <a:extLst>
                  <a:ext uri="{FF2B5EF4-FFF2-40B4-BE49-F238E27FC236}">
                    <a16:creationId xmlns:a16="http://schemas.microsoft.com/office/drawing/2014/main" id="{C282F19C-7CE0-1620-27B5-44639A4F32F2}"/>
                  </a:ext>
                </a:extLst>
              </p:cNvPr>
              <p:cNvSpPr/>
              <p:nvPr/>
            </p:nvSpPr>
            <p:spPr>
              <a:xfrm>
                <a:off x="3329468" y="4393588"/>
                <a:ext cx="24535" cy="3293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124" y="940"/>
                    </a:lnTo>
                    <a:lnTo>
                      <a:pt x="124" y="499"/>
                    </a:lnTo>
                    <a:lnTo>
                      <a:pt x="577" y="499"/>
                    </a:lnTo>
                    <a:lnTo>
                      <a:pt x="577" y="940"/>
                    </a:lnTo>
                    <a:lnTo>
                      <a:pt x="701" y="940"/>
                    </a:lnTo>
                    <a:lnTo>
                      <a:pt x="701" y="1"/>
                    </a:lnTo>
                    <a:lnTo>
                      <a:pt x="577" y="1"/>
                    </a:lnTo>
                    <a:lnTo>
                      <a:pt x="577" y="395"/>
                    </a:lnTo>
                    <a:lnTo>
                      <a:pt x="124" y="395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3296;p58">
                <a:extLst>
                  <a:ext uri="{FF2B5EF4-FFF2-40B4-BE49-F238E27FC236}">
                    <a16:creationId xmlns:a16="http://schemas.microsoft.com/office/drawing/2014/main" id="{3B864B7C-AE63-DE29-86A2-A9C098EF1256}"/>
                  </a:ext>
                </a:extLst>
              </p:cNvPr>
              <p:cNvSpPr/>
              <p:nvPr/>
            </p:nvSpPr>
            <p:spPr>
              <a:xfrm>
                <a:off x="3361283" y="4393308"/>
                <a:ext cx="26985" cy="334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956" extrusionOk="0">
                    <a:moveTo>
                      <a:pt x="264" y="97"/>
                    </a:moveTo>
                    <a:cubicBezTo>
                      <a:pt x="520" y="97"/>
                      <a:pt x="647" y="241"/>
                      <a:pt x="647" y="461"/>
                    </a:cubicBezTo>
                    <a:cubicBezTo>
                      <a:pt x="647" y="713"/>
                      <a:pt x="504" y="859"/>
                      <a:pt x="245" y="859"/>
                    </a:cubicBezTo>
                    <a:cubicBezTo>
                      <a:pt x="198" y="859"/>
                      <a:pt x="152" y="856"/>
                      <a:pt x="120" y="852"/>
                    </a:cubicBezTo>
                    <a:lnTo>
                      <a:pt x="120" y="109"/>
                    </a:lnTo>
                    <a:cubicBezTo>
                      <a:pt x="156" y="105"/>
                      <a:pt x="202" y="97"/>
                      <a:pt x="264" y="97"/>
                    </a:cubicBezTo>
                    <a:close/>
                    <a:moveTo>
                      <a:pt x="260" y="0"/>
                    </a:moveTo>
                    <a:cubicBezTo>
                      <a:pt x="163" y="0"/>
                      <a:pt x="74" y="9"/>
                      <a:pt x="1" y="20"/>
                    </a:cubicBezTo>
                    <a:lnTo>
                      <a:pt x="1" y="945"/>
                    </a:lnTo>
                    <a:cubicBezTo>
                      <a:pt x="63" y="952"/>
                      <a:pt x="136" y="956"/>
                      <a:pt x="222" y="956"/>
                    </a:cubicBezTo>
                    <a:cubicBezTo>
                      <a:pt x="404" y="956"/>
                      <a:pt x="550" y="909"/>
                      <a:pt x="636" y="821"/>
                    </a:cubicBezTo>
                    <a:cubicBezTo>
                      <a:pt x="724" y="736"/>
                      <a:pt x="770" y="608"/>
                      <a:pt x="770" y="457"/>
                    </a:cubicBezTo>
                    <a:cubicBezTo>
                      <a:pt x="770" y="302"/>
                      <a:pt x="724" y="194"/>
                      <a:pt x="639" y="120"/>
                    </a:cubicBezTo>
                    <a:cubicBezTo>
                      <a:pt x="558" y="43"/>
                      <a:pt x="434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3297;p58">
                <a:extLst>
                  <a:ext uri="{FF2B5EF4-FFF2-40B4-BE49-F238E27FC236}">
                    <a16:creationId xmlns:a16="http://schemas.microsoft.com/office/drawing/2014/main" id="{2A96E4AD-E1C3-23FE-DB20-A7C25BEF1632}"/>
                  </a:ext>
                </a:extLst>
              </p:cNvPr>
              <p:cNvSpPr/>
              <p:nvPr/>
            </p:nvSpPr>
            <p:spPr>
              <a:xfrm>
                <a:off x="3520257" y="4370558"/>
                <a:ext cx="19071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9" h="4295" extrusionOk="0">
                    <a:moveTo>
                      <a:pt x="4747" y="334"/>
                    </a:move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7" y="3966"/>
                    </a:cubicBezTo>
                    <a:lnTo>
                      <a:pt x="701" y="3966"/>
                    </a:lnTo>
                    <a:cubicBezTo>
                      <a:pt x="496" y="3966"/>
                      <a:pt x="330" y="3800"/>
                      <a:pt x="330" y="3595"/>
                    </a:cubicBezTo>
                    <a:lnTo>
                      <a:pt x="330" y="705"/>
                    </a:lnTo>
                    <a:cubicBezTo>
                      <a:pt x="330" y="500"/>
                      <a:pt x="496" y="334"/>
                      <a:pt x="701" y="334"/>
                    </a:cubicBezTo>
                    <a:close/>
                    <a:moveTo>
                      <a:pt x="701" y="0"/>
                    </a:moveTo>
                    <a:cubicBezTo>
                      <a:pt x="314" y="0"/>
                      <a:pt x="1" y="318"/>
                      <a:pt x="1" y="705"/>
                    </a:cubicBezTo>
                    <a:lnTo>
                      <a:pt x="1" y="3595"/>
                    </a:lnTo>
                    <a:cubicBezTo>
                      <a:pt x="1" y="3982"/>
                      <a:pt x="314" y="4295"/>
                      <a:pt x="701" y="4295"/>
                    </a:cubicBezTo>
                    <a:lnTo>
                      <a:pt x="4747" y="4295"/>
                    </a:lnTo>
                    <a:cubicBezTo>
                      <a:pt x="5135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5" y="0"/>
                      <a:pt x="4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3298;p58">
                <a:extLst>
                  <a:ext uri="{FF2B5EF4-FFF2-40B4-BE49-F238E27FC236}">
                    <a16:creationId xmlns:a16="http://schemas.microsoft.com/office/drawing/2014/main" id="{49F49ABF-9124-9909-B939-8E4DA3D0DDDD}"/>
                  </a:ext>
                </a:extLst>
              </p:cNvPr>
              <p:cNvSpPr/>
              <p:nvPr/>
            </p:nvSpPr>
            <p:spPr>
              <a:xfrm>
                <a:off x="3623579" y="4446544"/>
                <a:ext cx="59080" cy="4564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304" extrusionOk="0">
                    <a:moveTo>
                      <a:pt x="179" y="0"/>
                    </a:moveTo>
                    <a:cubicBezTo>
                      <a:pt x="82" y="0"/>
                      <a:pt x="1" y="77"/>
                      <a:pt x="1" y="174"/>
                    </a:cubicBezTo>
                    <a:lnTo>
                      <a:pt x="1" y="1129"/>
                    </a:lnTo>
                    <a:cubicBezTo>
                      <a:pt x="1" y="1227"/>
                      <a:pt x="82" y="1304"/>
                      <a:pt x="179" y="1304"/>
                    </a:cubicBezTo>
                    <a:lnTo>
                      <a:pt x="1513" y="1304"/>
                    </a:lnTo>
                    <a:cubicBezTo>
                      <a:pt x="1610" y="1304"/>
                      <a:pt x="1688" y="1227"/>
                      <a:pt x="1688" y="1129"/>
                    </a:cubicBezTo>
                    <a:lnTo>
                      <a:pt x="1688" y="174"/>
                    </a:lnTo>
                    <a:cubicBezTo>
                      <a:pt x="1688" y="77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3299;p58">
                <a:extLst>
                  <a:ext uri="{FF2B5EF4-FFF2-40B4-BE49-F238E27FC236}">
                    <a16:creationId xmlns:a16="http://schemas.microsoft.com/office/drawing/2014/main" id="{182BEE61-97FB-DC81-09D2-565A9C33F35D}"/>
                  </a:ext>
                </a:extLst>
              </p:cNvPr>
              <p:cNvSpPr/>
              <p:nvPr/>
            </p:nvSpPr>
            <p:spPr>
              <a:xfrm>
                <a:off x="4156710" y="4370558"/>
                <a:ext cx="190680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4295" extrusionOk="0">
                    <a:moveTo>
                      <a:pt x="700" y="0"/>
                    </a:moveTo>
                    <a:cubicBezTo>
                      <a:pt x="314" y="0"/>
                      <a:pt x="0" y="318"/>
                      <a:pt x="0" y="705"/>
                    </a:cubicBezTo>
                    <a:lnTo>
                      <a:pt x="329" y="705"/>
                    </a:lnTo>
                    <a:cubicBezTo>
                      <a:pt x="329" y="500"/>
                      <a:pt x="496" y="334"/>
                      <a:pt x="700" y="334"/>
                    </a:cubicBezTo>
                    <a:lnTo>
                      <a:pt x="4748" y="334"/>
                    </a:ln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8" y="3966"/>
                    </a:cubicBezTo>
                    <a:lnTo>
                      <a:pt x="3769" y="3966"/>
                    </a:lnTo>
                    <a:lnTo>
                      <a:pt x="3769" y="4295"/>
                    </a:lnTo>
                    <a:lnTo>
                      <a:pt x="4748" y="4295"/>
                    </a:lnTo>
                    <a:cubicBezTo>
                      <a:pt x="5134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4" y="0"/>
                      <a:pt x="4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3300;p58">
                <a:extLst>
                  <a:ext uri="{FF2B5EF4-FFF2-40B4-BE49-F238E27FC236}">
                    <a16:creationId xmlns:a16="http://schemas.microsoft.com/office/drawing/2014/main" id="{49487C9E-8EF9-EC00-067B-C274B996082E}"/>
                  </a:ext>
                </a:extLst>
              </p:cNvPr>
              <p:cNvSpPr/>
              <p:nvPr/>
            </p:nvSpPr>
            <p:spPr>
              <a:xfrm>
                <a:off x="4155765" y="4407239"/>
                <a:ext cx="111755" cy="11175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3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1498" y="477"/>
                      <a:pt x="2716" y="1695"/>
                      <a:pt x="2716" y="3193"/>
                    </a:cubicBezTo>
                    <a:lnTo>
                      <a:pt x="3192" y="3193"/>
                    </a:lnTo>
                    <a:cubicBezTo>
                      <a:pt x="3192" y="1433"/>
                      <a:pt x="176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3301;p58">
                <a:extLst>
                  <a:ext uri="{FF2B5EF4-FFF2-40B4-BE49-F238E27FC236}">
                    <a16:creationId xmlns:a16="http://schemas.microsoft.com/office/drawing/2014/main" id="{2DC0E5D9-957E-53E2-23AF-957B1765C3DC}"/>
                  </a:ext>
                </a:extLst>
              </p:cNvPr>
              <p:cNvSpPr/>
              <p:nvPr/>
            </p:nvSpPr>
            <p:spPr>
              <a:xfrm>
                <a:off x="4155765" y="4445179"/>
                <a:ext cx="73815" cy="7381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0" y="0"/>
                    </a:moveTo>
                    <a:lnTo>
                      <a:pt x="0" y="477"/>
                    </a:lnTo>
                    <a:cubicBezTo>
                      <a:pt x="902" y="477"/>
                      <a:pt x="1632" y="1207"/>
                      <a:pt x="1632" y="2109"/>
                    </a:cubicBezTo>
                    <a:lnTo>
                      <a:pt x="2109" y="2109"/>
                    </a:lnTo>
                    <a:cubicBezTo>
                      <a:pt x="2109" y="945"/>
                      <a:pt x="1164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3302;p58">
                <a:extLst>
                  <a:ext uri="{FF2B5EF4-FFF2-40B4-BE49-F238E27FC236}">
                    <a16:creationId xmlns:a16="http://schemas.microsoft.com/office/drawing/2014/main" id="{358852D5-DE8B-9419-CCFC-A7AEA2768E2E}"/>
                  </a:ext>
                </a:extLst>
              </p:cNvPr>
              <p:cNvSpPr/>
              <p:nvPr/>
            </p:nvSpPr>
            <p:spPr>
              <a:xfrm>
                <a:off x="4155765" y="4487145"/>
                <a:ext cx="318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909" y="910"/>
                    </a:lnTo>
                    <a:cubicBezTo>
                      <a:pt x="909" y="407"/>
                      <a:pt x="503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3303;p58">
                <a:extLst>
                  <a:ext uri="{FF2B5EF4-FFF2-40B4-BE49-F238E27FC236}">
                    <a16:creationId xmlns:a16="http://schemas.microsoft.com/office/drawing/2014/main" id="{106F6806-053A-6861-D384-6DF1D5BD7384}"/>
                  </a:ext>
                </a:extLst>
              </p:cNvPr>
              <p:cNvSpPr/>
              <p:nvPr/>
            </p:nvSpPr>
            <p:spPr>
              <a:xfrm>
                <a:off x="4471542" y="4367723"/>
                <a:ext cx="68530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248" y="1"/>
                    </a:moveTo>
                    <a:cubicBezTo>
                      <a:pt x="113" y="1"/>
                      <a:pt x="1" y="113"/>
                      <a:pt x="1" y="248"/>
                    </a:cubicBezTo>
                    <a:lnTo>
                      <a:pt x="1" y="1710"/>
                    </a:lnTo>
                    <a:cubicBezTo>
                      <a:pt x="1" y="1849"/>
                      <a:pt x="113" y="1958"/>
                      <a:pt x="248" y="1958"/>
                    </a:cubicBezTo>
                    <a:cubicBezTo>
                      <a:pt x="383" y="1958"/>
                      <a:pt x="495" y="1849"/>
                      <a:pt x="495" y="1710"/>
                    </a:cubicBezTo>
                    <a:lnTo>
                      <a:pt x="495" y="496"/>
                    </a:lnTo>
                    <a:lnTo>
                      <a:pt x="1710" y="496"/>
                    </a:lnTo>
                    <a:cubicBezTo>
                      <a:pt x="1845" y="496"/>
                      <a:pt x="1958" y="383"/>
                      <a:pt x="1958" y="248"/>
                    </a:cubicBezTo>
                    <a:cubicBezTo>
                      <a:pt x="1958" y="113"/>
                      <a:pt x="1845" y="1"/>
                      <a:pt x="1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3304;p58">
                <a:extLst>
                  <a:ext uri="{FF2B5EF4-FFF2-40B4-BE49-F238E27FC236}">
                    <a16:creationId xmlns:a16="http://schemas.microsoft.com/office/drawing/2014/main" id="{D75C6ADD-7890-7B6C-70DA-982C859CE746}"/>
                  </a:ext>
                </a:extLst>
              </p:cNvPr>
              <p:cNvSpPr/>
              <p:nvPr/>
            </p:nvSpPr>
            <p:spPr>
              <a:xfrm>
                <a:off x="4553164" y="4367723"/>
                <a:ext cx="68705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8" extrusionOk="0">
                    <a:moveTo>
                      <a:pt x="249" y="1"/>
                    </a:moveTo>
                    <a:cubicBezTo>
                      <a:pt x="113" y="1"/>
                      <a:pt x="1" y="113"/>
                      <a:pt x="1" y="248"/>
                    </a:cubicBezTo>
                    <a:cubicBezTo>
                      <a:pt x="1" y="383"/>
                      <a:pt x="113" y="496"/>
                      <a:pt x="249" y="496"/>
                    </a:cubicBezTo>
                    <a:lnTo>
                      <a:pt x="1467" y="496"/>
                    </a:lnTo>
                    <a:lnTo>
                      <a:pt x="1467" y="1710"/>
                    </a:lnTo>
                    <a:cubicBezTo>
                      <a:pt x="1467" y="1849"/>
                      <a:pt x="1576" y="1958"/>
                      <a:pt x="1715" y="1958"/>
                    </a:cubicBezTo>
                    <a:cubicBezTo>
                      <a:pt x="1851" y="1958"/>
                      <a:pt x="1963" y="1849"/>
                      <a:pt x="1963" y="1710"/>
                    </a:cubicBezTo>
                    <a:lnTo>
                      <a:pt x="1963" y="248"/>
                    </a:lnTo>
                    <a:cubicBezTo>
                      <a:pt x="1963" y="113"/>
                      <a:pt x="1851" y="1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3305;p58">
                <a:extLst>
                  <a:ext uri="{FF2B5EF4-FFF2-40B4-BE49-F238E27FC236}">
                    <a16:creationId xmlns:a16="http://schemas.microsoft.com/office/drawing/2014/main" id="{C43B0AC2-2B9B-4887-8DF1-DA1887AAD1DF}"/>
                  </a:ext>
                </a:extLst>
              </p:cNvPr>
              <p:cNvSpPr/>
              <p:nvPr/>
            </p:nvSpPr>
            <p:spPr>
              <a:xfrm>
                <a:off x="4553164" y="4455190"/>
                <a:ext cx="68705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9" extrusionOk="0">
                    <a:moveTo>
                      <a:pt x="1715" y="0"/>
                    </a:moveTo>
                    <a:cubicBezTo>
                      <a:pt x="1576" y="0"/>
                      <a:pt x="1467" y="113"/>
                      <a:pt x="1467" y="248"/>
                    </a:cubicBezTo>
                    <a:lnTo>
                      <a:pt x="1467" y="1463"/>
                    </a:lnTo>
                    <a:lnTo>
                      <a:pt x="249" y="1463"/>
                    </a:lnTo>
                    <a:cubicBezTo>
                      <a:pt x="113" y="1463"/>
                      <a:pt x="1" y="1575"/>
                      <a:pt x="1" y="1711"/>
                    </a:cubicBezTo>
                    <a:cubicBezTo>
                      <a:pt x="1" y="1850"/>
                      <a:pt x="113" y="1959"/>
                      <a:pt x="249" y="1959"/>
                    </a:cubicBezTo>
                    <a:lnTo>
                      <a:pt x="1715" y="1959"/>
                    </a:lnTo>
                    <a:cubicBezTo>
                      <a:pt x="1851" y="1959"/>
                      <a:pt x="1963" y="1850"/>
                      <a:pt x="1963" y="1711"/>
                    </a:cubicBezTo>
                    <a:lnTo>
                      <a:pt x="1963" y="248"/>
                    </a:lnTo>
                    <a:cubicBezTo>
                      <a:pt x="1963" y="113"/>
                      <a:pt x="1851" y="0"/>
                      <a:pt x="17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3306;p58">
                <a:extLst>
                  <a:ext uri="{FF2B5EF4-FFF2-40B4-BE49-F238E27FC236}">
                    <a16:creationId xmlns:a16="http://schemas.microsoft.com/office/drawing/2014/main" id="{6EF86BEA-43A2-1313-667B-1BC85ACC5D1D}"/>
                  </a:ext>
                </a:extLst>
              </p:cNvPr>
              <p:cNvSpPr/>
              <p:nvPr/>
            </p:nvSpPr>
            <p:spPr>
              <a:xfrm>
                <a:off x="4471542" y="4455190"/>
                <a:ext cx="68530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9" extrusionOk="0">
                    <a:moveTo>
                      <a:pt x="248" y="0"/>
                    </a:moveTo>
                    <a:cubicBezTo>
                      <a:pt x="113" y="0"/>
                      <a:pt x="1" y="113"/>
                      <a:pt x="1" y="248"/>
                    </a:cubicBezTo>
                    <a:lnTo>
                      <a:pt x="1" y="1711"/>
                    </a:lnTo>
                    <a:cubicBezTo>
                      <a:pt x="1" y="1850"/>
                      <a:pt x="113" y="1959"/>
                      <a:pt x="248" y="1959"/>
                    </a:cubicBezTo>
                    <a:lnTo>
                      <a:pt x="1710" y="1959"/>
                    </a:lnTo>
                    <a:cubicBezTo>
                      <a:pt x="1845" y="1959"/>
                      <a:pt x="1958" y="1850"/>
                      <a:pt x="1958" y="1711"/>
                    </a:cubicBezTo>
                    <a:cubicBezTo>
                      <a:pt x="1958" y="1575"/>
                      <a:pt x="1845" y="1463"/>
                      <a:pt x="1710" y="1463"/>
                    </a:cubicBezTo>
                    <a:lnTo>
                      <a:pt x="495" y="1463"/>
                    </a:lnTo>
                    <a:lnTo>
                      <a:pt x="495" y="248"/>
                    </a:lnTo>
                    <a:cubicBezTo>
                      <a:pt x="495" y="113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78" name="Google Shape;3307;p58">
            <a:extLst>
              <a:ext uri="{FF2B5EF4-FFF2-40B4-BE49-F238E27FC236}">
                <a16:creationId xmlns:a16="http://schemas.microsoft.com/office/drawing/2014/main" id="{3CFD60C4-6FA5-EEC7-40F4-84775650C94A}"/>
              </a:ext>
            </a:extLst>
          </p:cNvPr>
          <p:cNvPicPr preferRelativeResize="0"/>
          <p:nvPr/>
        </p:nvPicPr>
        <p:blipFill>
          <a:blip r:embed="rId3"/>
          <a:srcRect t="4818" b="4818"/>
          <a:stretch/>
        </p:blipFill>
        <p:spPr>
          <a:xfrm>
            <a:off x="1550410" y="1777085"/>
            <a:ext cx="3779517" cy="19222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24" name="Picture 4" descr="gaming video games pixel art vaporwave pastel GIF | Gif, Pixel art games,  Vaporwave">
            <a:extLst>
              <a:ext uri="{FF2B5EF4-FFF2-40B4-BE49-F238E27FC236}">
                <a16:creationId xmlns:a16="http://schemas.microsoft.com/office/drawing/2014/main" id="{C22984F0-2B72-31B7-1E02-F7A4CBFB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1" t="23093" r="22737" b="22918"/>
          <a:stretch/>
        </p:blipFill>
        <p:spPr bwMode="auto">
          <a:xfrm>
            <a:off x="1670291" y="3015395"/>
            <a:ext cx="605463" cy="6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0" grpId="0"/>
      <p:bldP spid="1401" grpId="0" build="p"/>
      <p:bldP spid="6" grpId="0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3"/>
          <p:cNvSpPr txBox="1">
            <a:spLocks noGrp="1"/>
          </p:cNvSpPr>
          <p:nvPr>
            <p:ph type="title"/>
          </p:nvPr>
        </p:nvSpPr>
        <p:spPr>
          <a:xfrm>
            <a:off x="882216" y="689767"/>
            <a:ext cx="55901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Character Building</a:t>
            </a:r>
            <a:endParaRPr dirty="0"/>
          </a:p>
        </p:txBody>
      </p:sp>
      <p:sp>
        <p:nvSpPr>
          <p:cNvPr id="1106" name="Google Shape;1106;p43"/>
          <p:cNvSpPr txBox="1"/>
          <p:nvPr/>
        </p:nvSpPr>
        <p:spPr>
          <a:xfrm>
            <a:off x="5810772" y="2226365"/>
            <a:ext cx="3591645" cy="268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Skin color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8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Hair style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8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" sz="18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And other physical attributes</a:t>
            </a:r>
            <a:endParaRPr sz="18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9191F32-0A76-D26E-4441-14C5499E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8" y="1468769"/>
            <a:ext cx="5094604" cy="3282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200" name="Picture 8" descr="How to make your character? by tavarense on Dribbble">
            <a:extLst>
              <a:ext uri="{FF2B5EF4-FFF2-40B4-BE49-F238E27FC236}">
                <a16:creationId xmlns:a16="http://schemas.microsoft.com/office/drawing/2014/main" id="{857D64F0-DE3A-2F78-EBE8-421B990D4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4" t="13411" r="37710" b="30589"/>
          <a:stretch/>
        </p:blipFill>
        <p:spPr bwMode="auto">
          <a:xfrm>
            <a:off x="6573742" y="365788"/>
            <a:ext cx="1688042" cy="2205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" grpId="0"/>
      <p:bldP spid="1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4"/>
          <p:cNvSpPr/>
          <p:nvPr/>
        </p:nvSpPr>
        <p:spPr>
          <a:xfrm rot="-2879894">
            <a:off x="5941849" y="2824898"/>
            <a:ext cx="1201733" cy="450426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4"/>
          <p:cNvSpPr/>
          <p:nvPr/>
        </p:nvSpPr>
        <p:spPr>
          <a:xfrm rot="-4500039" flipH="1">
            <a:off x="8211888" y="3970427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30645-CBA5-6C08-B38D-9A0C28F9B8BB}"/>
              </a:ext>
            </a:extLst>
          </p:cNvPr>
          <p:cNvSpPr txBox="1"/>
          <p:nvPr/>
        </p:nvSpPr>
        <p:spPr>
          <a:xfrm>
            <a:off x="631667" y="351547"/>
            <a:ext cx="6894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accent5"/>
                </a:solidFill>
                <a:latin typeface="Press Start 2P"/>
                <a:sym typeface="Press Start 2P"/>
              </a:rPr>
              <a:t>Example of a Quest</a:t>
            </a:r>
            <a:endParaRPr lang="en-CA" sz="240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2E939-3B3F-2A4B-A77C-C4F4A8CED894}"/>
              </a:ext>
            </a:extLst>
          </p:cNvPr>
          <p:cNvSpPr txBox="1"/>
          <p:nvPr/>
        </p:nvSpPr>
        <p:spPr>
          <a:xfrm>
            <a:off x="438083" y="2408661"/>
            <a:ext cx="56678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aheim"/>
                <a:sym typeface="Anaheim"/>
              </a:rPr>
              <a:t>New player guidance</a:t>
            </a:r>
            <a:endParaRPr lang="en-CA" sz="2800" dirty="0">
              <a:solidFill>
                <a:schemeClr val="accent5"/>
              </a:solidFill>
              <a:highlight>
                <a:srgbClr val="00FFFF"/>
              </a:highlight>
              <a:latin typeface="Anaheim"/>
              <a:sym typeface="Anaheim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aheim"/>
                <a:sym typeface="Anaheim"/>
              </a:rPr>
              <a:t>Challenge users to complete</a:t>
            </a:r>
            <a:endParaRPr lang="en-CA" sz="2800" dirty="0">
              <a:solidFill>
                <a:schemeClr val="accent5"/>
              </a:solidFill>
              <a:latin typeface="Anaheim"/>
              <a:sym typeface="Anaheim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aheim"/>
                <a:sym typeface="Anaheim"/>
              </a:rPr>
              <a:t>Visual remaining of: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aheim"/>
                <a:sym typeface="Anaheim"/>
              </a:rPr>
              <a:t>eligibility criteria, required documents, and application processes</a:t>
            </a:r>
            <a:endParaRPr kumimoji="0" lang="en-CA" sz="2800" b="0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naheim"/>
              <a:sym typeface="Anaheim"/>
            </a:endParaRPr>
          </a:p>
        </p:txBody>
      </p:sp>
      <p:pic>
        <p:nvPicPr>
          <p:cNvPr id="7172" name="Picture 4" descr="Clickycrisp Quest GIF - Clickycrisp Quest Quest Accepted GIFs">
            <a:extLst>
              <a:ext uri="{FF2B5EF4-FFF2-40B4-BE49-F238E27FC236}">
                <a16:creationId xmlns:a16="http://schemas.microsoft.com/office/drawing/2014/main" id="{82860094-42DA-8303-DCD8-F0A4BAA27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62762" r="6402" b="3472"/>
          <a:stretch/>
        </p:blipFill>
        <p:spPr bwMode="auto">
          <a:xfrm>
            <a:off x="3371352" y="1597452"/>
            <a:ext cx="3681455" cy="81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84952C63-5D0D-207F-E00B-CFDD7540F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06" y="283910"/>
            <a:ext cx="7244334" cy="3792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6AF7AC-DBD3-6498-0F75-DE6C6E4E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20" y="4171151"/>
            <a:ext cx="4126320" cy="469375"/>
          </a:xfrm>
        </p:spPr>
        <p:txBody>
          <a:bodyPr/>
          <a:lstStyle/>
          <a:p>
            <a:r>
              <a:rPr lang="en-US" dirty="0"/>
              <a:t>Award a badge</a:t>
            </a:r>
          </a:p>
        </p:txBody>
      </p:sp>
      <p:cxnSp>
        <p:nvCxnSpPr>
          <p:cNvPr id="21" name="Google Shape;1069;p42">
            <a:extLst>
              <a:ext uri="{FF2B5EF4-FFF2-40B4-BE49-F238E27FC236}">
                <a16:creationId xmlns:a16="http://schemas.microsoft.com/office/drawing/2014/main" id="{7D1F852F-8CEA-15AD-6575-8FD432DEA0A0}"/>
              </a:ext>
            </a:extLst>
          </p:cNvPr>
          <p:cNvCxnSpPr>
            <a:cxnSpLocks/>
          </p:cNvCxnSpPr>
          <p:nvPr/>
        </p:nvCxnSpPr>
        <p:spPr>
          <a:xfrm>
            <a:off x="4572000" y="4421785"/>
            <a:ext cx="591362" cy="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814867-0154-BD6A-B840-8E4177E24D6D}"/>
              </a:ext>
            </a:extLst>
          </p:cNvPr>
          <p:cNvSpPr txBox="1"/>
          <p:nvPr/>
        </p:nvSpPr>
        <p:spPr>
          <a:xfrm>
            <a:off x="4933188" y="4201667"/>
            <a:ext cx="421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12A8E"/>
                </a:solidFill>
                <a:effectLst/>
                <a:uLnTx/>
                <a:uFillTx/>
                <a:latin typeface="Anaheim"/>
                <a:sym typeface="Anaheim"/>
              </a:rPr>
              <a:t>Achievement &amp; fulfillment</a:t>
            </a:r>
          </a:p>
        </p:txBody>
      </p:sp>
      <p:pic>
        <p:nvPicPr>
          <p:cNvPr id="6146" name="Picture 2" descr="video game pixel art gif | WiffleGif">
            <a:extLst>
              <a:ext uri="{FF2B5EF4-FFF2-40B4-BE49-F238E27FC236}">
                <a16:creationId xmlns:a16="http://schemas.microsoft.com/office/drawing/2014/main" id="{BE6C7794-36E4-A9C8-3715-3577C4C3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81" y="2662110"/>
            <a:ext cx="1343087" cy="13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ixel animation video game gif | WiffleGif">
            <a:extLst>
              <a:ext uri="{FF2B5EF4-FFF2-40B4-BE49-F238E27FC236}">
                <a16:creationId xmlns:a16="http://schemas.microsoft.com/office/drawing/2014/main" id="{71B298D9-E3A9-5F58-E894-EE91C6FF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17" y="3297352"/>
            <a:ext cx="737393" cy="7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ines The Black Phone | Pixel art characters, Pixel animation, Pixel  characters">
            <a:extLst>
              <a:ext uri="{FF2B5EF4-FFF2-40B4-BE49-F238E27FC236}">
                <a16:creationId xmlns:a16="http://schemas.microsoft.com/office/drawing/2014/main" id="{AE9E1060-6F1F-9933-A93B-FB08EB51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73" y="3218031"/>
            <a:ext cx="1134197" cy="9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irby pixel gif by FarittXSz on Newgrounds">
            <a:extLst>
              <a:ext uri="{FF2B5EF4-FFF2-40B4-BE49-F238E27FC236}">
                <a16:creationId xmlns:a16="http://schemas.microsoft.com/office/drawing/2014/main" id="{4B8B38BF-593A-65DB-176E-EBE228D26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727" y="3130429"/>
            <a:ext cx="945921" cy="94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2">
            <a:extLst>
              <a:ext uri="{FF2B5EF4-FFF2-40B4-BE49-F238E27FC236}">
                <a16:creationId xmlns:a16="http://schemas.microsoft.com/office/drawing/2014/main" id="{C7FAE8D5-0104-EBE2-C059-5B4B8E12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154902"/>
            <a:ext cx="3184488" cy="722376"/>
          </a:xfrm>
          <a:solidFill>
            <a:schemeClr val="dk2"/>
          </a:solidFill>
        </p:spPr>
        <p:txBody>
          <a:bodyPr wrap="square" anchor="ctr">
            <a:normAutofit fontScale="90000"/>
          </a:bodyPr>
          <a:lstStyle/>
          <a:p>
            <a:r>
              <a:rPr lang="en-US" dirty="0"/>
              <a:t>Open-world exploration</a:t>
            </a:r>
          </a:p>
        </p:txBody>
      </p:sp>
      <p:pic>
        <p:nvPicPr>
          <p:cNvPr id="9218" name="Picture 2" descr="Around the world water ocean space location pin world map design after  effects gif animation | Motion graphics design, Motion design animation,  World map design">
            <a:extLst>
              <a:ext uri="{FF2B5EF4-FFF2-40B4-BE49-F238E27FC236}">
                <a16:creationId xmlns:a16="http://schemas.microsoft.com/office/drawing/2014/main" id="{5F8683A8-0F99-20F2-E3B3-E715D03BA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9276" r="18348" b="10492"/>
          <a:stretch/>
        </p:blipFill>
        <p:spPr bwMode="auto">
          <a:xfrm>
            <a:off x="2464012" y="2004946"/>
            <a:ext cx="1172924" cy="11336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49"/>
          <p:cNvGrpSpPr/>
          <p:nvPr/>
        </p:nvGrpSpPr>
        <p:grpSpPr>
          <a:xfrm>
            <a:off x="5568245" y="3459122"/>
            <a:ext cx="3114300" cy="637500"/>
            <a:chOff x="1037491" y="2029078"/>
            <a:chExt cx="3114300" cy="637500"/>
          </a:xfrm>
        </p:grpSpPr>
        <p:sp>
          <p:nvSpPr>
            <p:cNvPr id="1287" name="Google Shape;1287;p49"/>
            <p:cNvSpPr/>
            <p:nvPr/>
          </p:nvSpPr>
          <p:spPr>
            <a:xfrm>
              <a:off x="1037491" y="2029078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QUICK ACCESS</a:t>
              </a:r>
              <a:endParaRPr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45" name="Google Shape;1345;p49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346" name="Google Shape;1346;p49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6" name="Google Shape;1356;p49"/>
          <p:cNvGrpSpPr/>
          <p:nvPr/>
        </p:nvGrpSpPr>
        <p:grpSpPr>
          <a:xfrm>
            <a:off x="6740476" y="1288261"/>
            <a:ext cx="1792809" cy="637503"/>
            <a:chOff x="3668666" y="1075500"/>
            <a:chExt cx="1792809" cy="637503"/>
          </a:xfrm>
        </p:grpSpPr>
        <p:sp>
          <p:nvSpPr>
            <p:cNvPr id="1284" name="Google Shape;1284;p49"/>
            <p:cNvSpPr/>
            <p:nvPr/>
          </p:nvSpPr>
          <p:spPr>
            <a:xfrm>
              <a:off x="3668675" y="1075500"/>
              <a:ext cx="1792800" cy="63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FAQ Section</a:t>
              </a:r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1357" name="Google Shape;1357;p49"/>
            <p:cNvGrpSpPr/>
            <p:nvPr/>
          </p:nvGrpSpPr>
          <p:grpSpPr>
            <a:xfrm>
              <a:off x="3668666" y="1075503"/>
              <a:ext cx="86100" cy="637500"/>
              <a:chOff x="1037491" y="2029078"/>
              <a:chExt cx="86100" cy="637500"/>
            </a:xfrm>
          </p:grpSpPr>
          <p:sp>
            <p:nvSpPr>
              <p:cNvPr id="1358" name="Google Shape;1358;p49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0" name="Google Shape;1360;p49"/>
            <p:cNvGrpSpPr/>
            <p:nvPr/>
          </p:nvGrpSpPr>
          <p:grpSpPr>
            <a:xfrm>
              <a:off x="5375366" y="1075503"/>
              <a:ext cx="86100" cy="637500"/>
              <a:chOff x="1037491" y="2029078"/>
              <a:chExt cx="86100" cy="637500"/>
            </a:xfrm>
          </p:grpSpPr>
          <p:sp>
            <p:nvSpPr>
              <p:cNvPr id="1361" name="Google Shape;1361;p49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F2457C7-181C-DC3C-8F58-82103EBD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45" y="1122161"/>
            <a:ext cx="1034866" cy="102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FCD6E36-7293-406E-F44B-2A12FA8A7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16" y="953275"/>
            <a:ext cx="4841310" cy="3236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FC336D35-6990-B506-2A0B-476073940426}"/>
              </a:ext>
            </a:extLst>
          </p:cNvPr>
          <p:cNvSpPr/>
          <p:nvPr/>
        </p:nvSpPr>
        <p:spPr>
          <a:xfrm rot="5400000">
            <a:off x="6688814" y="2339400"/>
            <a:ext cx="1034866" cy="75934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8"/>
          <p:cNvSpPr txBox="1">
            <a:spLocks noGrp="1"/>
          </p:cNvSpPr>
          <p:nvPr>
            <p:ph type="title"/>
          </p:nvPr>
        </p:nvSpPr>
        <p:spPr>
          <a:xfrm>
            <a:off x="4804364" y="3142032"/>
            <a:ext cx="4588500" cy="169164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IMPLEMANTATION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C13B09F-272F-459C-BD5F-24EADFF2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0" y="206968"/>
            <a:ext cx="4588500" cy="4857579"/>
          </a:xfrm>
          <a:prstGeom prst="rect">
            <a:avLst/>
          </a:prstGeom>
        </p:spPr>
      </p:pic>
      <p:grpSp>
        <p:nvGrpSpPr>
          <p:cNvPr id="33" name="Google Shape;3950;p61">
            <a:extLst>
              <a:ext uri="{FF2B5EF4-FFF2-40B4-BE49-F238E27FC236}">
                <a16:creationId xmlns:a16="http://schemas.microsoft.com/office/drawing/2014/main" id="{FDF68284-FB01-5240-FA13-D9395ECD4654}"/>
              </a:ext>
            </a:extLst>
          </p:cNvPr>
          <p:cNvGrpSpPr/>
          <p:nvPr/>
        </p:nvGrpSpPr>
        <p:grpSpPr>
          <a:xfrm>
            <a:off x="6008523" y="636814"/>
            <a:ext cx="2335377" cy="2736093"/>
            <a:chOff x="3351355" y="3475886"/>
            <a:chExt cx="980228" cy="1052887"/>
          </a:xfrm>
        </p:grpSpPr>
        <p:sp>
          <p:nvSpPr>
            <p:cNvPr id="34" name="Google Shape;3951;p61">
              <a:extLst>
                <a:ext uri="{FF2B5EF4-FFF2-40B4-BE49-F238E27FC236}">
                  <a16:creationId xmlns:a16="http://schemas.microsoft.com/office/drawing/2014/main" id="{58028890-D6D3-FB5C-3003-ABB21583DDA6}"/>
                </a:ext>
              </a:extLst>
            </p:cNvPr>
            <p:cNvSpPr/>
            <p:nvPr/>
          </p:nvSpPr>
          <p:spPr>
            <a:xfrm>
              <a:off x="3351355" y="3475886"/>
              <a:ext cx="980228" cy="1052887"/>
            </a:xfrm>
            <a:custGeom>
              <a:avLst/>
              <a:gdLst/>
              <a:ahLst/>
              <a:cxnLst/>
              <a:rect l="l" t="t" r="r" b="b"/>
              <a:pathLst>
                <a:path w="28398" h="30503" extrusionOk="0">
                  <a:moveTo>
                    <a:pt x="14186" y="1"/>
                  </a:moveTo>
                  <a:cubicBezTo>
                    <a:pt x="13986" y="1"/>
                    <a:pt x="13785" y="26"/>
                    <a:pt x="13585" y="26"/>
                  </a:cubicBezTo>
                  <a:lnTo>
                    <a:pt x="13359" y="26"/>
                  </a:lnTo>
                  <a:cubicBezTo>
                    <a:pt x="13284" y="51"/>
                    <a:pt x="13209" y="51"/>
                    <a:pt x="13134" y="51"/>
                  </a:cubicBezTo>
                  <a:cubicBezTo>
                    <a:pt x="12507" y="101"/>
                    <a:pt x="11881" y="176"/>
                    <a:pt x="11254" y="327"/>
                  </a:cubicBezTo>
                  <a:lnTo>
                    <a:pt x="11179" y="327"/>
                  </a:lnTo>
                  <a:cubicBezTo>
                    <a:pt x="11129" y="352"/>
                    <a:pt x="11054" y="352"/>
                    <a:pt x="11054" y="352"/>
                  </a:cubicBezTo>
                  <a:cubicBezTo>
                    <a:pt x="11054" y="352"/>
                    <a:pt x="11054" y="377"/>
                    <a:pt x="11029" y="377"/>
                  </a:cubicBezTo>
                  <a:cubicBezTo>
                    <a:pt x="10903" y="402"/>
                    <a:pt x="10778" y="427"/>
                    <a:pt x="10653" y="452"/>
                  </a:cubicBezTo>
                  <a:cubicBezTo>
                    <a:pt x="8046" y="1129"/>
                    <a:pt x="5715" y="2507"/>
                    <a:pt x="3861" y="4487"/>
                  </a:cubicBezTo>
                  <a:cubicBezTo>
                    <a:pt x="3785" y="4562"/>
                    <a:pt x="3710" y="4637"/>
                    <a:pt x="3635" y="4738"/>
                  </a:cubicBezTo>
                  <a:cubicBezTo>
                    <a:pt x="1279" y="7344"/>
                    <a:pt x="1" y="10703"/>
                    <a:pt x="1" y="14211"/>
                  </a:cubicBezTo>
                  <a:lnTo>
                    <a:pt x="1" y="29600"/>
                  </a:lnTo>
                  <a:cubicBezTo>
                    <a:pt x="1" y="30101"/>
                    <a:pt x="402" y="30502"/>
                    <a:pt x="928" y="30502"/>
                  </a:cubicBezTo>
                  <a:lnTo>
                    <a:pt x="27470" y="30502"/>
                  </a:lnTo>
                  <a:cubicBezTo>
                    <a:pt x="27971" y="30502"/>
                    <a:pt x="28397" y="30101"/>
                    <a:pt x="28397" y="29600"/>
                  </a:cubicBezTo>
                  <a:lnTo>
                    <a:pt x="28397" y="25389"/>
                  </a:lnTo>
                  <a:cubicBezTo>
                    <a:pt x="28397" y="25364"/>
                    <a:pt x="28397" y="25364"/>
                    <a:pt x="28397" y="25364"/>
                  </a:cubicBezTo>
                  <a:lnTo>
                    <a:pt x="28397" y="25189"/>
                  </a:lnTo>
                  <a:cubicBezTo>
                    <a:pt x="28397" y="25164"/>
                    <a:pt x="28397" y="25164"/>
                    <a:pt x="28397" y="25139"/>
                  </a:cubicBezTo>
                  <a:lnTo>
                    <a:pt x="28397" y="14211"/>
                  </a:lnTo>
                  <a:cubicBezTo>
                    <a:pt x="28397" y="14011"/>
                    <a:pt x="28397" y="13785"/>
                    <a:pt x="28372" y="13585"/>
                  </a:cubicBezTo>
                  <a:cubicBezTo>
                    <a:pt x="28372" y="13585"/>
                    <a:pt x="28372" y="13560"/>
                    <a:pt x="28372" y="13560"/>
                  </a:cubicBezTo>
                  <a:cubicBezTo>
                    <a:pt x="28372" y="13334"/>
                    <a:pt x="28347" y="13109"/>
                    <a:pt x="28322" y="12908"/>
                  </a:cubicBezTo>
                  <a:cubicBezTo>
                    <a:pt x="28322" y="12908"/>
                    <a:pt x="28322" y="12883"/>
                    <a:pt x="28322" y="12883"/>
                  </a:cubicBezTo>
                  <a:cubicBezTo>
                    <a:pt x="28222" y="11780"/>
                    <a:pt x="27996" y="10703"/>
                    <a:pt x="27645" y="9675"/>
                  </a:cubicBezTo>
                  <a:cubicBezTo>
                    <a:pt x="27871" y="8948"/>
                    <a:pt x="27896" y="8171"/>
                    <a:pt x="27745" y="7444"/>
                  </a:cubicBezTo>
                  <a:cubicBezTo>
                    <a:pt x="27695" y="7219"/>
                    <a:pt x="27620" y="6993"/>
                    <a:pt x="27520" y="6743"/>
                  </a:cubicBezTo>
                  <a:cubicBezTo>
                    <a:pt x="27094" y="4863"/>
                    <a:pt x="25415" y="3434"/>
                    <a:pt x="23410" y="3234"/>
                  </a:cubicBezTo>
                  <a:cubicBezTo>
                    <a:pt x="23359" y="3209"/>
                    <a:pt x="23334" y="3209"/>
                    <a:pt x="23284" y="3209"/>
                  </a:cubicBezTo>
                  <a:lnTo>
                    <a:pt x="23159" y="3209"/>
                  </a:lnTo>
                  <a:cubicBezTo>
                    <a:pt x="23134" y="3184"/>
                    <a:pt x="23134" y="3184"/>
                    <a:pt x="23109" y="3159"/>
                  </a:cubicBezTo>
                  <a:cubicBezTo>
                    <a:pt x="23084" y="3134"/>
                    <a:pt x="23059" y="3108"/>
                    <a:pt x="23034" y="3083"/>
                  </a:cubicBezTo>
                  <a:cubicBezTo>
                    <a:pt x="22758" y="2883"/>
                    <a:pt x="22482" y="2682"/>
                    <a:pt x="22207" y="2507"/>
                  </a:cubicBezTo>
                  <a:cubicBezTo>
                    <a:pt x="22181" y="2482"/>
                    <a:pt x="22156" y="2457"/>
                    <a:pt x="22131" y="2432"/>
                  </a:cubicBezTo>
                  <a:cubicBezTo>
                    <a:pt x="22056" y="2382"/>
                    <a:pt x="21981" y="2332"/>
                    <a:pt x="21906" y="2281"/>
                  </a:cubicBezTo>
                  <a:lnTo>
                    <a:pt x="21831" y="2231"/>
                  </a:lnTo>
                  <a:cubicBezTo>
                    <a:pt x="21780" y="2206"/>
                    <a:pt x="21730" y="2181"/>
                    <a:pt x="21705" y="2156"/>
                  </a:cubicBezTo>
                  <a:cubicBezTo>
                    <a:pt x="21405" y="1981"/>
                    <a:pt x="21154" y="1830"/>
                    <a:pt x="20878" y="1680"/>
                  </a:cubicBezTo>
                  <a:lnTo>
                    <a:pt x="20853" y="1680"/>
                  </a:lnTo>
                  <a:cubicBezTo>
                    <a:pt x="20728" y="1605"/>
                    <a:pt x="20603" y="1530"/>
                    <a:pt x="20477" y="1479"/>
                  </a:cubicBezTo>
                  <a:cubicBezTo>
                    <a:pt x="20377" y="1429"/>
                    <a:pt x="20302" y="1379"/>
                    <a:pt x="20201" y="1354"/>
                  </a:cubicBezTo>
                  <a:cubicBezTo>
                    <a:pt x="19826" y="1154"/>
                    <a:pt x="19425" y="1003"/>
                    <a:pt x="18998" y="853"/>
                  </a:cubicBezTo>
                  <a:cubicBezTo>
                    <a:pt x="18998" y="853"/>
                    <a:pt x="18923" y="828"/>
                    <a:pt x="18923" y="828"/>
                  </a:cubicBezTo>
                  <a:cubicBezTo>
                    <a:pt x="18898" y="803"/>
                    <a:pt x="18848" y="803"/>
                    <a:pt x="18823" y="778"/>
                  </a:cubicBezTo>
                  <a:cubicBezTo>
                    <a:pt x="18798" y="778"/>
                    <a:pt x="18748" y="753"/>
                    <a:pt x="18723" y="753"/>
                  </a:cubicBezTo>
                  <a:cubicBezTo>
                    <a:pt x="17946" y="477"/>
                    <a:pt x="17144" y="301"/>
                    <a:pt x="16342" y="176"/>
                  </a:cubicBezTo>
                  <a:cubicBezTo>
                    <a:pt x="16292" y="176"/>
                    <a:pt x="16217" y="151"/>
                    <a:pt x="16166" y="151"/>
                  </a:cubicBezTo>
                  <a:cubicBezTo>
                    <a:pt x="16016" y="126"/>
                    <a:pt x="15866" y="101"/>
                    <a:pt x="15740" y="101"/>
                  </a:cubicBezTo>
                  <a:cubicBezTo>
                    <a:pt x="15665" y="76"/>
                    <a:pt x="15615" y="76"/>
                    <a:pt x="15565" y="76"/>
                  </a:cubicBezTo>
                  <a:cubicBezTo>
                    <a:pt x="15114" y="26"/>
                    <a:pt x="14663" y="1"/>
                    <a:pt x="1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52;p61">
              <a:extLst>
                <a:ext uri="{FF2B5EF4-FFF2-40B4-BE49-F238E27FC236}">
                  <a16:creationId xmlns:a16="http://schemas.microsoft.com/office/drawing/2014/main" id="{B796F597-898B-5630-7EDD-58BF7413864E}"/>
                </a:ext>
              </a:extLst>
            </p:cNvPr>
            <p:cNvSpPr/>
            <p:nvPr/>
          </p:nvSpPr>
          <p:spPr>
            <a:xfrm>
              <a:off x="3385975" y="3507917"/>
              <a:ext cx="916163" cy="989686"/>
            </a:xfrm>
            <a:custGeom>
              <a:avLst/>
              <a:gdLst/>
              <a:ahLst/>
              <a:cxnLst/>
              <a:rect l="l" t="t" r="r" b="b"/>
              <a:pathLst>
                <a:path w="26542" h="28672" extrusionOk="0">
                  <a:moveTo>
                    <a:pt x="13259" y="0"/>
                  </a:moveTo>
                  <a:cubicBezTo>
                    <a:pt x="13058" y="0"/>
                    <a:pt x="12858" y="0"/>
                    <a:pt x="12657" y="25"/>
                  </a:cubicBezTo>
                  <a:lnTo>
                    <a:pt x="12482" y="25"/>
                  </a:lnTo>
                  <a:cubicBezTo>
                    <a:pt x="12432" y="25"/>
                    <a:pt x="12356" y="25"/>
                    <a:pt x="12281" y="50"/>
                  </a:cubicBezTo>
                  <a:cubicBezTo>
                    <a:pt x="11680" y="75"/>
                    <a:pt x="11103" y="175"/>
                    <a:pt x="10527" y="276"/>
                  </a:cubicBezTo>
                  <a:cubicBezTo>
                    <a:pt x="10527" y="276"/>
                    <a:pt x="10502" y="301"/>
                    <a:pt x="10502" y="301"/>
                  </a:cubicBezTo>
                  <a:lnTo>
                    <a:pt x="10427" y="301"/>
                  </a:lnTo>
                  <a:cubicBezTo>
                    <a:pt x="10401" y="301"/>
                    <a:pt x="10376" y="326"/>
                    <a:pt x="10326" y="326"/>
                  </a:cubicBezTo>
                  <a:lnTo>
                    <a:pt x="10301" y="326"/>
                  </a:lnTo>
                  <a:cubicBezTo>
                    <a:pt x="10201" y="351"/>
                    <a:pt x="10076" y="376"/>
                    <a:pt x="9975" y="426"/>
                  </a:cubicBezTo>
                  <a:cubicBezTo>
                    <a:pt x="7494" y="1053"/>
                    <a:pt x="5289" y="2381"/>
                    <a:pt x="3609" y="4185"/>
                  </a:cubicBezTo>
                  <a:cubicBezTo>
                    <a:pt x="3534" y="4261"/>
                    <a:pt x="3459" y="4336"/>
                    <a:pt x="3384" y="4411"/>
                  </a:cubicBezTo>
                  <a:cubicBezTo>
                    <a:pt x="1279" y="6767"/>
                    <a:pt x="0" y="9875"/>
                    <a:pt x="0" y="13283"/>
                  </a:cubicBezTo>
                  <a:lnTo>
                    <a:pt x="0" y="28672"/>
                  </a:lnTo>
                  <a:lnTo>
                    <a:pt x="26542" y="28672"/>
                  </a:lnTo>
                  <a:lnTo>
                    <a:pt x="26542" y="13283"/>
                  </a:lnTo>
                  <a:cubicBezTo>
                    <a:pt x="26542" y="13083"/>
                    <a:pt x="26542" y="12857"/>
                    <a:pt x="26542" y="12657"/>
                  </a:cubicBezTo>
                  <a:cubicBezTo>
                    <a:pt x="26517" y="12456"/>
                    <a:pt x="26517" y="12256"/>
                    <a:pt x="26492" y="12055"/>
                  </a:cubicBezTo>
                  <a:cubicBezTo>
                    <a:pt x="26392" y="10902"/>
                    <a:pt x="26141" y="9800"/>
                    <a:pt x="25740" y="8747"/>
                  </a:cubicBezTo>
                  <a:cubicBezTo>
                    <a:pt x="25690" y="8571"/>
                    <a:pt x="25615" y="8371"/>
                    <a:pt x="25539" y="8196"/>
                  </a:cubicBezTo>
                  <a:cubicBezTo>
                    <a:pt x="25539" y="8170"/>
                    <a:pt x="25514" y="8170"/>
                    <a:pt x="25514" y="8145"/>
                  </a:cubicBezTo>
                  <a:cubicBezTo>
                    <a:pt x="25439" y="7945"/>
                    <a:pt x="25339" y="7744"/>
                    <a:pt x="25264" y="7544"/>
                  </a:cubicBezTo>
                  <a:cubicBezTo>
                    <a:pt x="25063" y="7143"/>
                    <a:pt x="24863" y="6767"/>
                    <a:pt x="24612" y="6391"/>
                  </a:cubicBezTo>
                  <a:cubicBezTo>
                    <a:pt x="24612" y="6366"/>
                    <a:pt x="24587" y="6341"/>
                    <a:pt x="24587" y="6316"/>
                  </a:cubicBezTo>
                  <a:cubicBezTo>
                    <a:pt x="24061" y="5464"/>
                    <a:pt x="23434" y="4662"/>
                    <a:pt x="22707" y="3960"/>
                  </a:cubicBezTo>
                  <a:cubicBezTo>
                    <a:pt x="22707" y="3935"/>
                    <a:pt x="22707" y="3935"/>
                    <a:pt x="22707" y="3935"/>
                  </a:cubicBezTo>
                  <a:cubicBezTo>
                    <a:pt x="22682" y="3910"/>
                    <a:pt x="22682" y="3910"/>
                    <a:pt x="22657" y="3885"/>
                  </a:cubicBezTo>
                  <a:cubicBezTo>
                    <a:pt x="22657" y="3885"/>
                    <a:pt x="22632" y="3860"/>
                    <a:pt x="22632" y="3860"/>
                  </a:cubicBezTo>
                  <a:cubicBezTo>
                    <a:pt x="22381" y="3634"/>
                    <a:pt x="22131" y="3383"/>
                    <a:pt x="21880" y="3183"/>
                  </a:cubicBezTo>
                  <a:cubicBezTo>
                    <a:pt x="21780" y="3083"/>
                    <a:pt x="21705" y="3008"/>
                    <a:pt x="21605" y="2932"/>
                  </a:cubicBezTo>
                  <a:cubicBezTo>
                    <a:pt x="21579" y="2907"/>
                    <a:pt x="21554" y="2907"/>
                    <a:pt x="21529" y="2882"/>
                  </a:cubicBezTo>
                  <a:cubicBezTo>
                    <a:pt x="21279" y="2682"/>
                    <a:pt x="21028" y="2481"/>
                    <a:pt x="20752" y="2306"/>
                  </a:cubicBezTo>
                  <a:cubicBezTo>
                    <a:pt x="20727" y="2306"/>
                    <a:pt x="20702" y="2281"/>
                    <a:pt x="20677" y="2256"/>
                  </a:cubicBezTo>
                  <a:cubicBezTo>
                    <a:pt x="20602" y="2206"/>
                    <a:pt x="20527" y="2155"/>
                    <a:pt x="20452" y="2105"/>
                  </a:cubicBezTo>
                  <a:lnTo>
                    <a:pt x="20427" y="2080"/>
                  </a:lnTo>
                  <a:cubicBezTo>
                    <a:pt x="20376" y="2055"/>
                    <a:pt x="20326" y="2030"/>
                    <a:pt x="20276" y="2005"/>
                  </a:cubicBezTo>
                  <a:cubicBezTo>
                    <a:pt x="20026" y="1855"/>
                    <a:pt x="19775" y="1704"/>
                    <a:pt x="19524" y="1554"/>
                  </a:cubicBezTo>
                  <a:cubicBezTo>
                    <a:pt x="19399" y="1504"/>
                    <a:pt x="19274" y="1429"/>
                    <a:pt x="19148" y="1378"/>
                  </a:cubicBezTo>
                  <a:cubicBezTo>
                    <a:pt x="19073" y="1328"/>
                    <a:pt x="18973" y="1278"/>
                    <a:pt x="18898" y="1253"/>
                  </a:cubicBezTo>
                  <a:cubicBezTo>
                    <a:pt x="18522" y="1078"/>
                    <a:pt x="18146" y="927"/>
                    <a:pt x="17745" y="777"/>
                  </a:cubicBezTo>
                  <a:lnTo>
                    <a:pt x="17720" y="777"/>
                  </a:lnTo>
                  <a:cubicBezTo>
                    <a:pt x="17695" y="752"/>
                    <a:pt x="17645" y="727"/>
                    <a:pt x="17594" y="727"/>
                  </a:cubicBezTo>
                  <a:cubicBezTo>
                    <a:pt x="17569" y="702"/>
                    <a:pt x="17544" y="702"/>
                    <a:pt x="17519" y="702"/>
                  </a:cubicBezTo>
                  <a:cubicBezTo>
                    <a:pt x="16792" y="451"/>
                    <a:pt x="16041" y="276"/>
                    <a:pt x="15264" y="150"/>
                  </a:cubicBezTo>
                  <a:cubicBezTo>
                    <a:pt x="15214" y="150"/>
                    <a:pt x="15163" y="125"/>
                    <a:pt x="15113" y="125"/>
                  </a:cubicBezTo>
                  <a:cubicBezTo>
                    <a:pt x="14963" y="100"/>
                    <a:pt x="14838" y="100"/>
                    <a:pt x="14687" y="75"/>
                  </a:cubicBezTo>
                  <a:lnTo>
                    <a:pt x="14537" y="75"/>
                  </a:lnTo>
                  <a:cubicBezTo>
                    <a:pt x="14136" y="25"/>
                    <a:pt x="13710" y="0"/>
                    <a:pt x="1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53;p61">
              <a:extLst>
                <a:ext uri="{FF2B5EF4-FFF2-40B4-BE49-F238E27FC236}">
                  <a16:creationId xmlns:a16="http://schemas.microsoft.com/office/drawing/2014/main" id="{CB0C13EC-EF76-7271-DFF1-931E5999B0A4}"/>
                </a:ext>
              </a:extLst>
            </p:cNvPr>
            <p:cNvSpPr/>
            <p:nvPr/>
          </p:nvSpPr>
          <p:spPr>
            <a:xfrm>
              <a:off x="3727682" y="3509642"/>
              <a:ext cx="88261" cy="101240"/>
            </a:xfrm>
            <a:custGeom>
              <a:avLst/>
              <a:gdLst/>
              <a:ahLst/>
              <a:cxnLst/>
              <a:rect l="l" t="t" r="r" b="b"/>
              <a:pathLst>
                <a:path w="2557" h="2933" extrusionOk="0">
                  <a:moveTo>
                    <a:pt x="2381" y="0"/>
                  </a:moveTo>
                  <a:cubicBezTo>
                    <a:pt x="1780" y="25"/>
                    <a:pt x="1203" y="125"/>
                    <a:pt x="627" y="226"/>
                  </a:cubicBezTo>
                  <a:cubicBezTo>
                    <a:pt x="627" y="226"/>
                    <a:pt x="602" y="251"/>
                    <a:pt x="602" y="251"/>
                  </a:cubicBezTo>
                  <a:lnTo>
                    <a:pt x="527" y="251"/>
                  </a:lnTo>
                  <a:cubicBezTo>
                    <a:pt x="501" y="251"/>
                    <a:pt x="476" y="276"/>
                    <a:pt x="426" y="276"/>
                  </a:cubicBezTo>
                  <a:lnTo>
                    <a:pt x="401" y="276"/>
                  </a:lnTo>
                  <a:cubicBezTo>
                    <a:pt x="301" y="301"/>
                    <a:pt x="176" y="326"/>
                    <a:pt x="75" y="376"/>
                  </a:cubicBezTo>
                  <a:cubicBezTo>
                    <a:pt x="25" y="552"/>
                    <a:pt x="0" y="752"/>
                    <a:pt x="0" y="978"/>
                  </a:cubicBezTo>
                  <a:cubicBezTo>
                    <a:pt x="0" y="2055"/>
                    <a:pt x="577" y="2932"/>
                    <a:pt x="1278" y="2932"/>
                  </a:cubicBezTo>
                  <a:cubicBezTo>
                    <a:pt x="1354" y="2932"/>
                    <a:pt x="1404" y="2932"/>
                    <a:pt x="1454" y="2907"/>
                  </a:cubicBezTo>
                  <a:cubicBezTo>
                    <a:pt x="1579" y="2882"/>
                    <a:pt x="1704" y="2832"/>
                    <a:pt x="1805" y="2757"/>
                  </a:cubicBezTo>
                  <a:cubicBezTo>
                    <a:pt x="1830" y="2732"/>
                    <a:pt x="1855" y="2732"/>
                    <a:pt x="1880" y="2707"/>
                  </a:cubicBezTo>
                  <a:cubicBezTo>
                    <a:pt x="1905" y="2682"/>
                    <a:pt x="1930" y="2657"/>
                    <a:pt x="1955" y="2632"/>
                  </a:cubicBezTo>
                  <a:cubicBezTo>
                    <a:pt x="2331" y="2281"/>
                    <a:pt x="2557" y="1679"/>
                    <a:pt x="2557" y="978"/>
                  </a:cubicBezTo>
                  <a:cubicBezTo>
                    <a:pt x="2557" y="602"/>
                    <a:pt x="2506" y="276"/>
                    <a:pt x="2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54;p61">
              <a:extLst>
                <a:ext uri="{FF2B5EF4-FFF2-40B4-BE49-F238E27FC236}">
                  <a16:creationId xmlns:a16="http://schemas.microsoft.com/office/drawing/2014/main" id="{3B3E20A3-7DBF-0F19-F1F1-9145C70CBAE0}"/>
                </a:ext>
              </a:extLst>
            </p:cNvPr>
            <p:cNvSpPr/>
            <p:nvPr/>
          </p:nvSpPr>
          <p:spPr>
            <a:xfrm>
              <a:off x="3739798" y="3508780"/>
              <a:ext cx="88261" cy="102103"/>
            </a:xfrm>
            <a:custGeom>
              <a:avLst/>
              <a:gdLst/>
              <a:ahLst/>
              <a:cxnLst/>
              <a:rect l="l" t="t" r="r" b="b"/>
              <a:pathLst>
                <a:path w="2557" h="2958" extrusionOk="0">
                  <a:moveTo>
                    <a:pt x="2231" y="0"/>
                  </a:moveTo>
                  <a:cubicBezTo>
                    <a:pt x="2181" y="0"/>
                    <a:pt x="2105" y="0"/>
                    <a:pt x="2030" y="25"/>
                  </a:cubicBezTo>
                  <a:cubicBezTo>
                    <a:pt x="1429" y="50"/>
                    <a:pt x="852" y="150"/>
                    <a:pt x="276" y="251"/>
                  </a:cubicBezTo>
                  <a:cubicBezTo>
                    <a:pt x="276" y="251"/>
                    <a:pt x="251" y="276"/>
                    <a:pt x="251" y="276"/>
                  </a:cubicBezTo>
                  <a:lnTo>
                    <a:pt x="176" y="276"/>
                  </a:lnTo>
                  <a:cubicBezTo>
                    <a:pt x="150" y="276"/>
                    <a:pt x="125" y="301"/>
                    <a:pt x="75" y="301"/>
                  </a:cubicBezTo>
                  <a:lnTo>
                    <a:pt x="50" y="301"/>
                  </a:lnTo>
                  <a:cubicBezTo>
                    <a:pt x="25" y="501"/>
                    <a:pt x="0" y="702"/>
                    <a:pt x="0" y="927"/>
                  </a:cubicBezTo>
                  <a:cubicBezTo>
                    <a:pt x="0" y="1955"/>
                    <a:pt x="476" y="2807"/>
                    <a:pt x="1103" y="2932"/>
                  </a:cubicBezTo>
                  <a:cubicBezTo>
                    <a:pt x="1153" y="2957"/>
                    <a:pt x="1228" y="2957"/>
                    <a:pt x="1278" y="2957"/>
                  </a:cubicBezTo>
                  <a:cubicBezTo>
                    <a:pt x="1980" y="2957"/>
                    <a:pt x="2556" y="2055"/>
                    <a:pt x="2556" y="927"/>
                  </a:cubicBezTo>
                  <a:cubicBezTo>
                    <a:pt x="2556" y="577"/>
                    <a:pt x="2506" y="276"/>
                    <a:pt x="2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5;p61">
              <a:extLst>
                <a:ext uri="{FF2B5EF4-FFF2-40B4-BE49-F238E27FC236}">
                  <a16:creationId xmlns:a16="http://schemas.microsoft.com/office/drawing/2014/main" id="{20D2615B-17E9-5174-2441-DDAFBDF4D3A1}"/>
                </a:ext>
              </a:extLst>
            </p:cNvPr>
            <p:cNvSpPr/>
            <p:nvPr/>
          </p:nvSpPr>
          <p:spPr>
            <a:xfrm>
              <a:off x="3744975" y="3508780"/>
              <a:ext cx="79632" cy="96925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2131" y="0"/>
                  </a:moveTo>
                  <a:cubicBezTo>
                    <a:pt x="2206" y="251"/>
                    <a:pt x="2256" y="526"/>
                    <a:pt x="2256" y="827"/>
                  </a:cubicBezTo>
                  <a:cubicBezTo>
                    <a:pt x="2256" y="1679"/>
                    <a:pt x="1930" y="2406"/>
                    <a:pt x="1454" y="2657"/>
                  </a:cubicBezTo>
                  <a:cubicBezTo>
                    <a:pt x="1429" y="2682"/>
                    <a:pt x="1404" y="2682"/>
                    <a:pt x="1379" y="2707"/>
                  </a:cubicBezTo>
                  <a:cubicBezTo>
                    <a:pt x="1304" y="2732"/>
                    <a:pt x="1229" y="2732"/>
                    <a:pt x="1153" y="2732"/>
                  </a:cubicBezTo>
                  <a:cubicBezTo>
                    <a:pt x="552" y="2732"/>
                    <a:pt x="51" y="1880"/>
                    <a:pt x="51" y="827"/>
                  </a:cubicBezTo>
                  <a:cubicBezTo>
                    <a:pt x="51" y="627"/>
                    <a:pt x="76" y="451"/>
                    <a:pt x="101" y="276"/>
                  </a:cubicBezTo>
                  <a:lnTo>
                    <a:pt x="26" y="276"/>
                  </a:lnTo>
                  <a:cubicBezTo>
                    <a:pt x="0" y="451"/>
                    <a:pt x="0" y="627"/>
                    <a:pt x="0" y="827"/>
                  </a:cubicBezTo>
                  <a:cubicBezTo>
                    <a:pt x="0" y="1905"/>
                    <a:pt x="502" y="2807"/>
                    <a:pt x="1153" y="2807"/>
                  </a:cubicBezTo>
                  <a:cubicBezTo>
                    <a:pt x="1203" y="2807"/>
                    <a:pt x="1254" y="2807"/>
                    <a:pt x="1304" y="2782"/>
                  </a:cubicBezTo>
                  <a:cubicBezTo>
                    <a:pt x="1329" y="2782"/>
                    <a:pt x="1354" y="2782"/>
                    <a:pt x="1379" y="2757"/>
                  </a:cubicBezTo>
                  <a:lnTo>
                    <a:pt x="1404" y="2757"/>
                  </a:lnTo>
                  <a:cubicBezTo>
                    <a:pt x="1930" y="2582"/>
                    <a:pt x="2306" y="1754"/>
                    <a:pt x="2306" y="827"/>
                  </a:cubicBezTo>
                  <a:cubicBezTo>
                    <a:pt x="2306" y="526"/>
                    <a:pt x="2281" y="251"/>
                    <a:pt x="2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6;p61">
              <a:extLst>
                <a:ext uri="{FF2B5EF4-FFF2-40B4-BE49-F238E27FC236}">
                  <a16:creationId xmlns:a16="http://schemas.microsoft.com/office/drawing/2014/main" id="{F7D46E88-4E3C-093F-8CDA-A5EC1EA99ABF}"/>
                </a:ext>
              </a:extLst>
            </p:cNvPr>
            <p:cNvSpPr/>
            <p:nvPr/>
          </p:nvSpPr>
          <p:spPr>
            <a:xfrm>
              <a:off x="4109152" y="4295987"/>
              <a:ext cx="88296" cy="135861"/>
            </a:xfrm>
            <a:custGeom>
              <a:avLst/>
              <a:gdLst/>
              <a:ahLst/>
              <a:cxnLst/>
              <a:rect l="l" t="t" r="r" b="b"/>
              <a:pathLst>
                <a:path w="2558" h="3936" extrusionOk="0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57;p61">
              <a:extLst>
                <a:ext uri="{FF2B5EF4-FFF2-40B4-BE49-F238E27FC236}">
                  <a16:creationId xmlns:a16="http://schemas.microsoft.com/office/drawing/2014/main" id="{44D43C03-8FD7-BCDF-6F78-7EE8140D5F15}"/>
                </a:ext>
              </a:extLst>
            </p:cNvPr>
            <p:cNvSpPr/>
            <p:nvPr/>
          </p:nvSpPr>
          <p:spPr>
            <a:xfrm>
              <a:off x="4121268" y="4295987"/>
              <a:ext cx="88296" cy="135861"/>
            </a:xfrm>
            <a:custGeom>
              <a:avLst/>
              <a:gdLst/>
              <a:ahLst/>
              <a:cxnLst/>
              <a:rect l="l" t="t" r="r" b="b"/>
              <a:pathLst>
                <a:path w="2558" h="3936" extrusionOk="0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58;p61">
              <a:extLst>
                <a:ext uri="{FF2B5EF4-FFF2-40B4-BE49-F238E27FC236}">
                  <a16:creationId xmlns:a16="http://schemas.microsoft.com/office/drawing/2014/main" id="{C8F290DB-3866-BDD2-6126-90B798046DB2}"/>
                </a:ext>
              </a:extLst>
            </p:cNvPr>
            <p:cNvSpPr/>
            <p:nvPr/>
          </p:nvSpPr>
          <p:spPr>
            <a:xfrm>
              <a:off x="4126479" y="4301165"/>
              <a:ext cx="79597" cy="125471"/>
            </a:xfrm>
            <a:custGeom>
              <a:avLst/>
              <a:gdLst/>
              <a:ahLst/>
              <a:cxnLst/>
              <a:rect l="l" t="t" r="r" b="b"/>
              <a:pathLst>
                <a:path w="2306" h="3635" extrusionOk="0">
                  <a:moveTo>
                    <a:pt x="1153" y="76"/>
                  </a:moveTo>
                  <a:cubicBezTo>
                    <a:pt x="1755" y="76"/>
                    <a:pt x="2256" y="853"/>
                    <a:pt x="2256" y="1805"/>
                  </a:cubicBezTo>
                  <a:cubicBezTo>
                    <a:pt x="2256" y="2783"/>
                    <a:pt x="1755" y="3560"/>
                    <a:pt x="1153" y="3560"/>
                  </a:cubicBezTo>
                  <a:cubicBezTo>
                    <a:pt x="552" y="3560"/>
                    <a:pt x="50" y="2783"/>
                    <a:pt x="50" y="1805"/>
                  </a:cubicBezTo>
                  <a:cubicBezTo>
                    <a:pt x="50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01" y="1"/>
                    <a:pt x="0" y="828"/>
                    <a:pt x="0" y="1805"/>
                  </a:cubicBezTo>
                  <a:cubicBezTo>
                    <a:pt x="0" y="2808"/>
                    <a:pt x="501" y="3635"/>
                    <a:pt x="1153" y="3635"/>
                  </a:cubicBezTo>
                  <a:cubicBezTo>
                    <a:pt x="1780" y="3635"/>
                    <a:pt x="2306" y="2808"/>
                    <a:pt x="2306" y="1805"/>
                  </a:cubicBezTo>
                  <a:cubicBezTo>
                    <a:pt x="2306" y="828"/>
                    <a:pt x="1780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9;p61">
              <a:extLst>
                <a:ext uri="{FF2B5EF4-FFF2-40B4-BE49-F238E27FC236}">
                  <a16:creationId xmlns:a16="http://schemas.microsoft.com/office/drawing/2014/main" id="{B704C655-D762-F784-BE62-3FC1AC880DA7}"/>
                </a:ext>
              </a:extLst>
            </p:cNvPr>
            <p:cNvSpPr/>
            <p:nvPr/>
          </p:nvSpPr>
          <p:spPr>
            <a:xfrm>
              <a:off x="3442201" y="420168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60;p61">
              <a:extLst>
                <a:ext uri="{FF2B5EF4-FFF2-40B4-BE49-F238E27FC236}">
                  <a16:creationId xmlns:a16="http://schemas.microsoft.com/office/drawing/2014/main" id="{86F36DBC-7EFF-5006-B390-2A7428D42F39}"/>
                </a:ext>
              </a:extLst>
            </p:cNvPr>
            <p:cNvSpPr/>
            <p:nvPr/>
          </p:nvSpPr>
          <p:spPr>
            <a:xfrm>
              <a:off x="3454316" y="420168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61;p61">
              <a:extLst>
                <a:ext uri="{FF2B5EF4-FFF2-40B4-BE49-F238E27FC236}">
                  <a16:creationId xmlns:a16="http://schemas.microsoft.com/office/drawing/2014/main" id="{12E36F4B-2A9B-A783-D990-803E8B6F511B}"/>
                </a:ext>
              </a:extLst>
            </p:cNvPr>
            <p:cNvSpPr/>
            <p:nvPr/>
          </p:nvSpPr>
          <p:spPr>
            <a:xfrm>
              <a:off x="3458631" y="4206867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6"/>
                  </a:moveTo>
                  <a:cubicBezTo>
                    <a:pt x="1780" y="76"/>
                    <a:pt x="2256" y="853"/>
                    <a:pt x="2256" y="1805"/>
                  </a:cubicBezTo>
                  <a:cubicBezTo>
                    <a:pt x="2256" y="2783"/>
                    <a:pt x="1780" y="3560"/>
                    <a:pt x="1179" y="3560"/>
                  </a:cubicBezTo>
                  <a:cubicBezTo>
                    <a:pt x="577" y="3560"/>
                    <a:pt x="76" y="2783"/>
                    <a:pt x="76" y="1805"/>
                  </a:cubicBezTo>
                  <a:cubicBezTo>
                    <a:pt x="76" y="853"/>
                    <a:pt x="577" y="76"/>
                    <a:pt x="1179" y="76"/>
                  </a:cubicBezTo>
                  <a:close/>
                  <a:moveTo>
                    <a:pt x="1179" y="1"/>
                  </a:moveTo>
                  <a:cubicBezTo>
                    <a:pt x="527" y="1"/>
                    <a:pt x="1" y="803"/>
                    <a:pt x="1" y="1805"/>
                  </a:cubicBezTo>
                  <a:cubicBezTo>
                    <a:pt x="1" y="2808"/>
                    <a:pt x="527" y="3635"/>
                    <a:pt x="1179" y="3635"/>
                  </a:cubicBezTo>
                  <a:cubicBezTo>
                    <a:pt x="1805" y="3635"/>
                    <a:pt x="2332" y="2808"/>
                    <a:pt x="2332" y="1805"/>
                  </a:cubicBezTo>
                  <a:cubicBezTo>
                    <a:pt x="2332" y="803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2;p61">
              <a:extLst>
                <a:ext uri="{FF2B5EF4-FFF2-40B4-BE49-F238E27FC236}">
                  <a16:creationId xmlns:a16="http://schemas.microsoft.com/office/drawing/2014/main" id="{0B27E55B-29AF-7742-3F47-B10C58F58DFB}"/>
                </a:ext>
              </a:extLst>
            </p:cNvPr>
            <p:cNvSpPr/>
            <p:nvPr/>
          </p:nvSpPr>
          <p:spPr>
            <a:xfrm>
              <a:off x="3495839" y="3760436"/>
              <a:ext cx="170447" cy="116876"/>
            </a:xfrm>
            <a:custGeom>
              <a:avLst/>
              <a:gdLst/>
              <a:ahLst/>
              <a:cxnLst/>
              <a:rect l="l" t="t" r="r" b="b"/>
              <a:pathLst>
                <a:path w="4938" h="3386" extrusionOk="0">
                  <a:moveTo>
                    <a:pt x="3713" y="0"/>
                  </a:moveTo>
                  <a:cubicBezTo>
                    <a:pt x="3695" y="0"/>
                    <a:pt x="3677" y="1"/>
                    <a:pt x="3660" y="2"/>
                  </a:cubicBezTo>
                  <a:cubicBezTo>
                    <a:pt x="3434" y="27"/>
                    <a:pt x="3208" y="153"/>
                    <a:pt x="3033" y="328"/>
                  </a:cubicBezTo>
                  <a:cubicBezTo>
                    <a:pt x="2356" y="930"/>
                    <a:pt x="2156" y="1882"/>
                    <a:pt x="1980" y="2784"/>
                  </a:cubicBezTo>
                  <a:cubicBezTo>
                    <a:pt x="1905" y="2408"/>
                    <a:pt x="1780" y="2032"/>
                    <a:pt x="1604" y="1682"/>
                  </a:cubicBezTo>
                  <a:cubicBezTo>
                    <a:pt x="1504" y="1481"/>
                    <a:pt x="1379" y="1255"/>
                    <a:pt x="1153" y="1205"/>
                  </a:cubicBezTo>
                  <a:cubicBezTo>
                    <a:pt x="1112" y="1194"/>
                    <a:pt x="1071" y="1188"/>
                    <a:pt x="1030" y="1188"/>
                  </a:cubicBezTo>
                  <a:cubicBezTo>
                    <a:pt x="728" y="1188"/>
                    <a:pt x="459" y="1497"/>
                    <a:pt x="326" y="1807"/>
                  </a:cubicBezTo>
                  <a:cubicBezTo>
                    <a:pt x="126" y="2308"/>
                    <a:pt x="0" y="2834"/>
                    <a:pt x="0" y="3386"/>
                  </a:cubicBezTo>
                  <a:lnTo>
                    <a:pt x="4888" y="3386"/>
                  </a:lnTo>
                  <a:cubicBezTo>
                    <a:pt x="4938" y="2759"/>
                    <a:pt x="4913" y="2133"/>
                    <a:pt x="4837" y="1506"/>
                  </a:cubicBezTo>
                  <a:cubicBezTo>
                    <a:pt x="4787" y="1155"/>
                    <a:pt x="4712" y="804"/>
                    <a:pt x="4537" y="504"/>
                  </a:cubicBezTo>
                  <a:cubicBezTo>
                    <a:pt x="4370" y="218"/>
                    <a:pt x="4046" y="0"/>
                    <a:pt x="3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3;p61">
              <a:extLst>
                <a:ext uri="{FF2B5EF4-FFF2-40B4-BE49-F238E27FC236}">
                  <a16:creationId xmlns:a16="http://schemas.microsoft.com/office/drawing/2014/main" id="{0ED22805-B642-AF4A-895D-57160D9B7C94}"/>
                </a:ext>
              </a:extLst>
            </p:cNvPr>
            <p:cNvSpPr/>
            <p:nvPr/>
          </p:nvSpPr>
          <p:spPr>
            <a:xfrm>
              <a:off x="3597040" y="4288118"/>
              <a:ext cx="170482" cy="116048"/>
            </a:xfrm>
            <a:custGeom>
              <a:avLst/>
              <a:gdLst/>
              <a:ahLst/>
              <a:cxnLst/>
              <a:rect l="l" t="t" r="r" b="b"/>
              <a:pathLst>
                <a:path w="4939" h="3362" extrusionOk="0">
                  <a:moveTo>
                    <a:pt x="3738" y="1"/>
                  </a:moveTo>
                  <a:cubicBezTo>
                    <a:pt x="3721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33" y="303"/>
                  </a:cubicBezTo>
                  <a:cubicBezTo>
                    <a:pt x="2357" y="930"/>
                    <a:pt x="2156" y="1882"/>
                    <a:pt x="1981" y="2785"/>
                  </a:cubicBezTo>
                  <a:cubicBezTo>
                    <a:pt x="1905" y="2409"/>
                    <a:pt x="1780" y="2008"/>
                    <a:pt x="1605" y="1657"/>
                  </a:cubicBezTo>
                  <a:cubicBezTo>
                    <a:pt x="1530" y="1456"/>
                    <a:pt x="1379" y="1256"/>
                    <a:pt x="1179" y="1181"/>
                  </a:cubicBezTo>
                  <a:cubicBezTo>
                    <a:pt x="1137" y="1169"/>
                    <a:pt x="1096" y="1164"/>
                    <a:pt x="1055" y="1164"/>
                  </a:cubicBezTo>
                  <a:cubicBezTo>
                    <a:pt x="737" y="1164"/>
                    <a:pt x="485" y="1496"/>
                    <a:pt x="352" y="1807"/>
                  </a:cubicBezTo>
                  <a:cubicBezTo>
                    <a:pt x="126" y="2283"/>
                    <a:pt x="1" y="2835"/>
                    <a:pt x="1" y="3361"/>
                  </a:cubicBezTo>
                  <a:lnTo>
                    <a:pt x="4888" y="3361"/>
                  </a:lnTo>
                  <a:cubicBezTo>
                    <a:pt x="4938" y="2734"/>
                    <a:pt x="4913" y="2108"/>
                    <a:pt x="4838" y="1506"/>
                  </a:cubicBezTo>
                  <a:cubicBezTo>
                    <a:pt x="4788" y="1156"/>
                    <a:pt x="4738" y="805"/>
                    <a:pt x="4537" y="504"/>
                  </a:cubicBezTo>
                  <a:cubicBezTo>
                    <a:pt x="4371" y="218"/>
                    <a:pt x="4069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4;p61">
              <a:extLst>
                <a:ext uri="{FF2B5EF4-FFF2-40B4-BE49-F238E27FC236}">
                  <a16:creationId xmlns:a16="http://schemas.microsoft.com/office/drawing/2014/main" id="{E141772B-AB90-E49F-F3D5-A2D8C3CA3BAE}"/>
                </a:ext>
              </a:extLst>
            </p:cNvPr>
            <p:cNvSpPr/>
            <p:nvPr/>
          </p:nvSpPr>
          <p:spPr>
            <a:xfrm>
              <a:off x="4089271" y="3984480"/>
              <a:ext cx="170447" cy="116048"/>
            </a:xfrm>
            <a:custGeom>
              <a:avLst/>
              <a:gdLst/>
              <a:ahLst/>
              <a:cxnLst/>
              <a:rect l="l" t="t" r="r" b="b"/>
              <a:pathLst>
                <a:path w="4938" h="3362" extrusionOk="0">
                  <a:moveTo>
                    <a:pt x="3738" y="1"/>
                  </a:moveTo>
                  <a:cubicBezTo>
                    <a:pt x="3720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58" y="303"/>
                  </a:cubicBezTo>
                  <a:cubicBezTo>
                    <a:pt x="2381" y="930"/>
                    <a:pt x="2156" y="1882"/>
                    <a:pt x="1980" y="2785"/>
                  </a:cubicBezTo>
                  <a:cubicBezTo>
                    <a:pt x="1905" y="2384"/>
                    <a:pt x="1780" y="2008"/>
                    <a:pt x="1630" y="1657"/>
                  </a:cubicBezTo>
                  <a:cubicBezTo>
                    <a:pt x="1529" y="1456"/>
                    <a:pt x="1379" y="1256"/>
                    <a:pt x="1178" y="1181"/>
                  </a:cubicBezTo>
                  <a:cubicBezTo>
                    <a:pt x="1136" y="1169"/>
                    <a:pt x="1095" y="1164"/>
                    <a:pt x="1055" y="1164"/>
                  </a:cubicBezTo>
                  <a:cubicBezTo>
                    <a:pt x="737" y="1164"/>
                    <a:pt x="485" y="1495"/>
                    <a:pt x="351" y="1807"/>
                  </a:cubicBezTo>
                  <a:cubicBezTo>
                    <a:pt x="126" y="2283"/>
                    <a:pt x="26" y="2835"/>
                    <a:pt x="0" y="3361"/>
                  </a:cubicBezTo>
                  <a:lnTo>
                    <a:pt x="4913" y="3361"/>
                  </a:lnTo>
                  <a:cubicBezTo>
                    <a:pt x="4938" y="2734"/>
                    <a:pt x="4938" y="2108"/>
                    <a:pt x="4838" y="1506"/>
                  </a:cubicBezTo>
                  <a:cubicBezTo>
                    <a:pt x="4813" y="1155"/>
                    <a:pt x="4737" y="805"/>
                    <a:pt x="4562" y="504"/>
                  </a:cubicBezTo>
                  <a:cubicBezTo>
                    <a:pt x="4372" y="218"/>
                    <a:pt x="4068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5;p61">
              <a:extLst>
                <a:ext uri="{FF2B5EF4-FFF2-40B4-BE49-F238E27FC236}">
                  <a16:creationId xmlns:a16="http://schemas.microsoft.com/office/drawing/2014/main" id="{F9935763-74B6-4FE6-3E9A-0709B74BDE6C}"/>
                </a:ext>
              </a:extLst>
            </p:cNvPr>
            <p:cNvSpPr/>
            <p:nvPr/>
          </p:nvSpPr>
          <p:spPr>
            <a:xfrm>
              <a:off x="3988933" y="3911030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51" y="0"/>
                    <a:pt x="0" y="276"/>
                    <a:pt x="0" y="602"/>
                  </a:cubicBezTo>
                  <a:cubicBezTo>
                    <a:pt x="0" y="928"/>
                    <a:pt x="251" y="1203"/>
                    <a:pt x="602" y="1203"/>
                  </a:cubicBezTo>
                  <a:cubicBezTo>
                    <a:pt x="927" y="1203"/>
                    <a:pt x="1203" y="928"/>
                    <a:pt x="1203" y="602"/>
                  </a:cubicBezTo>
                  <a:cubicBezTo>
                    <a:pt x="1203" y="276"/>
                    <a:pt x="927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6;p61">
              <a:extLst>
                <a:ext uri="{FF2B5EF4-FFF2-40B4-BE49-F238E27FC236}">
                  <a16:creationId xmlns:a16="http://schemas.microsoft.com/office/drawing/2014/main" id="{071121DD-81BD-D242-17DD-29CD578D959C}"/>
                </a:ext>
              </a:extLst>
            </p:cNvPr>
            <p:cNvSpPr/>
            <p:nvPr/>
          </p:nvSpPr>
          <p:spPr>
            <a:xfrm>
              <a:off x="4238932" y="4218982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0" y="276"/>
                    <a:pt x="0" y="602"/>
                  </a:cubicBezTo>
                  <a:cubicBezTo>
                    <a:pt x="0" y="928"/>
                    <a:pt x="276" y="1204"/>
                    <a:pt x="602" y="1204"/>
                  </a:cubicBezTo>
                  <a:cubicBezTo>
                    <a:pt x="928" y="1204"/>
                    <a:pt x="1203" y="928"/>
                    <a:pt x="1203" y="602"/>
                  </a:cubicBezTo>
                  <a:cubicBezTo>
                    <a:pt x="1203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7;p61">
              <a:extLst>
                <a:ext uri="{FF2B5EF4-FFF2-40B4-BE49-F238E27FC236}">
                  <a16:creationId xmlns:a16="http://schemas.microsoft.com/office/drawing/2014/main" id="{8950EAF5-0468-B4AB-7D2F-97E48FDDF1BA}"/>
                </a:ext>
              </a:extLst>
            </p:cNvPr>
            <p:cNvSpPr/>
            <p:nvPr/>
          </p:nvSpPr>
          <p:spPr>
            <a:xfrm>
              <a:off x="3610881" y="3585750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8;p61">
              <a:extLst>
                <a:ext uri="{FF2B5EF4-FFF2-40B4-BE49-F238E27FC236}">
                  <a16:creationId xmlns:a16="http://schemas.microsoft.com/office/drawing/2014/main" id="{5B0C7032-C018-395B-9ED7-4AB8BC652857}"/>
                </a:ext>
              </a:extLst>
            </p:cNvPr>
            <p:cNvSpPr/>
            <p:nvPr/>
          </p:nvSpPr>
          <p:spPr>
            <a:xfrm>
              <a:off x="3502742" y="3652366"/>
              <a:ext cx="192953" cy="76180"/>
            </a:xfrm>
            <a:custGeom>
              <a:avLst/>
              <a:gdLst/>
              <a:ahLst/>
              <a:cxnLst/>
              <a:rect l="l" t="t" r="r" b="b"/>
              <a:pathLst>
                <a:path w="5590" h="2207" extrusionOk="0">
                  <a:moveTo>
                    <a:pt x="226" y="0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502" y="978"/>
                  </a:lnTo>
                  <a:cubicBezTo>
                    <a:pt x="533" y="1009"/>
                    <a:pt x="583" y="1030"/>
                    <a:pt x="629" y="1030"/>
                  </a:cubicBezTo>
                  <a:cubicBezTo>
                    <a:pt x="657" y="1030"/>
                    <a:pt x="683" y="1022"/>
                    <a:pt x="703" y="1003"/>
                  </a:cubicBezTo>
                  <a:lnTo>
                    <a:pt x="1630" y="527"/>
                  </a:lnTo>
                  <a:lnTo>
                    <a:pt x="2206" y="1379"/>
                  </a:lnTo>
                  <a:cubicBezTo>
                    <a:pt x="2243" y="1416"/>
                    <a:pt x="2293" y="1439"/>
                    <a:pt x="2347" y="1439"/>
                  </a:cubicBezTo>
                  <a:cubicBezTo>
                    <a:pt x="2367" y="1439"/>
                    <a:pt x="2387" y="1436"/>
                    <a:pt x="2407" y="1429"/>
                  </a:cubicBezTo>
                  <a:lnTo>
                    <a:pt x="3309" y="928"/>
                  </a:lnTo>
                  <a:lnTo>
                    <a:pt x="3886" y="1780"/>
                  </a:lnTo>
                  <a:cubicBezTo>
                    <a:pt x="3917" y="1828"/>
                    <a:pt x="3959" y="1845"/>
                    <a:pt x="4005" y="1845"/>
                  </a:cubicBezTo>
                  <a:cubicBezTo>
                    <a:pt x="4031" y="1845"/>
                    <a:pt x="4059" y="1839"/>
                    <a:pt x="4086" y="1830"/>
                  </a:cubicBezTo>
                  <a:lnTo>
                    <a:pt x="4988" y="1329"/>
                  </a:lnTo>
                  <a:lnTo>
                    <a:pt x="5565" y="2181"/>
                  </a:lnTo>
                  <a:cubicBezTo>
                    <a:pt x="5590" y="2206"/>
                    <a:pt x="5590" y="2206"/>
                    <a:pt x="5590" y="2206"/>
                  </a:cubicBezTo>
                  <a:lnTo>
                    <a:pt x="5590" y="1680"/>
                  </a:lnTo>
                  <a:lnTo>
                    <a:pt x="5164" y="1053"/>
                  </a:lnTo>
                  <a:cubicBezTo>
                    <a:pt x="5131" y="1005"/>
                    <a:pt x="5089" y="977"/>
                    <a:pt x="5042" y="977"/>
                  </a:cubicBezTo>
                  <a:cubicBezTo>
                    <a:pt x="5017" y="977"/>
                    <a:pt x="4990" y="985"/>
                    <a:pt x="4963" y="1003"/>
                  </a:cubicBezTo>
                  <a:lnTo>
                    <a:pt x="4061" y="1504"/>
                  </a:lnTo>
                  <a:lnTo>
                    <a:pt x="3485" y="652"/>
                  </a:lnTo>
                  <a:cubicBezTo>
                    <a:pt x="3452" y="604"/>
                    <a:pt x="3409" y="576"/>
                    <a:pt x="3363" y="576"/>
                  </a:cubicBezTo>
                  <a:cubicBezTo>
                    <a:pt x="3337" y="576"/>
                    <a:pt x="3311" y="584"/>
                    <a:pt x="3284" y="602"/>
                  </a:cubicBezTo>
                  <a:lnTo>
                    <a:pt x="2382" y="1078"/>
                  </a:lnTo>
                  <a:lnTo>
                    <a:pt x="1805" y="226"/>
                  </a:lnTo>
                  <a:cubicBezTo>
                    <a:pt x="1769" y="189"/>
                    <a:pt x="1705" y="166"/>
                    <a:pt x="1654" y="166"/>
                  </a:cubicBezTo>
                  <a:cubicBezTo>
                    <a:pt x="1635" y="166"/>
                    <a:pt x="1618" y="169"/>
                    <a:pt x="1605" y="176"/>
                  </a:cubicBezTo>
                  <a:lnTo>
                    <a:pt x="678" y="67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9;p61">
              <a:extLst>
                <a:ext uri="{FF2B5EF4-FFF2-40B4-BE49-F238E27FC236}">
                  <a16:creationId xmlns:a16="http://schemas.microsoft.com/office/drawing/2014/main" id="{47BAB6A6-E7BC-EE2E-6DC6-8A3D60EE2E09}"/>
                </a:ext>
              </a:extLst>
            </p:cNvPr>
            <p:cNvSpPr/>
            <p:nvPr/>
          </p:nvSpPr>
          <p:spPr>
            <a:xfrm>
              <a:off x="4110913" y="3873787"/>
              <a:ext cx="191192" cy="71900"/>
            </a:xfrm>
            <a:custGeom>
              <a:avLst/>
              <a:gdLst/>
              <a:ahLst/>
              <a:cxnLst/>
              <a:rect l="l" t="t" r="r" b="b"/>
              <a:pathLst>
                <a:path w="5539" h="2083" extrusionOk="0">
                  <a:moveTo>
                    <a:pt x="179" y="1"/>
                  </a:moveTo>
                  <a:cubicBezTo>
                    <a:pt x="154" y="1"/>
                    <a:pt x="127" y="9"/>
                    <a:pt x="100" y="27"/>
                  </a:cubicBezTo>
                  <a:cubicBezTo>
                    <a:pt x="25" y="77"/>
                    <a:pt x="0" y="177"/>
                    <a:pt x="50" y="227"/>
                  </a:cubicBezTo>
                  <a:lnTo>
                    <a:pt x="727" y="1205"/>
                  </a:lnTo>
                  <a:cubicBezTo>
                    <a:pt x="743" y="1252"/>
                    <a:pt x="789" y="1270"/>
                    <a:pt x="840" y="1270"/>
                  </a:cubicBezTo>
                  <a:cubicBezTo>
                    <a:pt x="869" y="1270"/>
                    <a:pt x="900" y="1264"/>
                    <a:pt x="927" y="1255"/>
                  </a:cubicBezTo>
                  <a:lnTo>
                    <a:pt x="1830" y="753"/>
                  </a:lnTo>
                  <a:lnTo>
                    <a:pt x="2406" y="1606"/>
                  </a:lnTo>
                  <a:cubicBezTo>
                    <a:pt x="2438" y="1654"/>
                    <a:pt x="2481" y="1682"/>
                    <a:pt x="2528" y="1682"/>
                  </a:cubicBezTo>
                  <a:cubicBezTo>
                    <a:pt x="2553" y="1682"/>
                    <a:pt x="2580" y="1673"/>
                    <a:pt x="2607" y="1656"/>
                  </a:cubicBezTo>
                  <a:lnTo>
                    <a:pt x="3509" y="1154"/>
                  </a:lnTo>
                  <a:lnTo>
                    <a:pt x="4085" y="2007"/>
                  </a:lnTo>
                  <a:cubicBezTo>
                    <a:pt x="4118" y="2055"/>
                    <a:pt x="4160" y="2083"/>
                    <a:pt x="4207" y="2083"/>
                  </a:cubicBezTo>
                  <a:cubicBezTo>
                    <a:pt x="4232" y="2083"/>
                    <a:pt x="4259" y="2074"/>
                    <a:pt x="4286" y="2057"/>
                  </a:cubicBezTo>
                  <a:lnTo>
                    <a:pt x="5188" y="1581"/>
                  </a:lnTo>
                  <a:lnTo>
                    <a:pt x="5539" y="2057"/>
                  </a:lnTo>
                  <a:cubicBezTo>
                    <a:pt x="5514" y="1856"/>
                    <a:pt x="5514" y="1656"/>
                    <a:pt x="5489" y="1455"/>
                  </a:cubicBezTo>
                  <a:lnTo>
                    <a:pt x="5363" y="1280"/>
                  </a:lnTo>
                  <a:cubicBezTo>
                    <a:pt x="5327" y="1243"/>
                    <a:pt x="5277" y="1220"/>
                    <a:pt x="5223" y="1220"/>
                  </a:cubicBezTo>
                  <a:cubicBezTo>
                    <a:pt x="5203" y="1220"/>
                    <a:pt x="5183" y="1223"/>
                    <a:pt x="5163" y="1230"/>
                  </a:cubicBezTo>
                  <a:lnTo>
                    <a:pt x="4261" y="1731"/>
                  </a:lnTo>
                  <a:lnTo>
                    <a:pt x="3684" y="879"/>
                  </a:lnTo>
                  <a:cubicBezTo>
                    <a:pt x="3652" y="831"/>
                    <a:pt x="3611" y="814"/>
                    <a:pt x="3565" y="814"/>
                  </a:cubicBezTo>
                  <a:cubicBezTo>
                    <a:pt x="3539" y="814"/>
                    <a:pt x="3511" y="819"/>
                    <a:pt x="3484" y="829"/>
                  </a:cubicBezTo>
                  <a:lnTo>
                    <a:pt x="2581" y="1330"/>
                  </a:lnTo>
                  <a:lnTo>
                    <a:pt x="2005" y="478"/>
                  </a:lnTo>
                  <a:cubicBezTo>
                    <a:pt x="1973" y="429"/>
                    <a:pt x="1919" y="402"/>
                    <a:pt x="1872" y="402"/>
                  </a:cubicBezTo>
                  <a:cubicBezTo>
                    <a:pt x="1846" y="402"/>
                    <a:pt x="1822" y="410"/>
                    <a:pt x="1805" y="428"/>
                  </a:cubicBezTo>
                  <a:lnTo>
                    <a:pt x="902" y="904"/>
                  </a:lnTo>
                  <a:lnTo>
                    <a:pt x="301" y="77"/>
                  </a:lnTo>
                  <a:cubicBezTo>
                    <a:pt x="268" y="28"/>
                    <a:pt x="22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70;p61">
              <a:extLst>
                <a:ext uri="{FF2B5EF4-FFF2-40B4-BE49-F238E27FC236}">
                  <a16:creationId xmlns:a16="http://schemas.microsoft.com/office/drawing/2014/main" id="{05A54263-668D-15CE-CC8A-2C33D4050EF8}"/>
                </a:ext>
              </a:extLst>
            </p:cNvPr>
            <p:cNvSpPr/>
            <p:nvPr/>
          </p:nvSpPr>
          <p:spPr>
            <a:xfrm>
              <a:off x="3819357" y="4001772"/>
              <a:ext cx="482762" cy="362606"/>
            </a:xfrm>
            <a:custGeom>
              <a:avLst/>
              <a:gdLst/>
              <a:ahLst/>
              <a:cxnLst/>
              <a:rect l="l" t="t" r="r" b="b"/>
              <a:pathLst>
                <a:path w="13986" h="10505" extrusionOk="0">
                  <a:moveTo>
                    <a:pt x="5064" y="2133"/>
                  </a:moveTo>
                  <a:cubicBezTo>
                    <a:pt x="5389" y="2133"/>
                    <a:pt x="5690" y="2183"/>
                    <a:pt x="5991" y="2259"/>
                  </a:cubicBezTo>
                  <a:cubicBezTo>
                    <a:pt x="6166" y="2910"/>
                    <a:pt x="6116" y="3587"/>
                    <a:pt x="5840" y="4113"/>
                  </a:cubicBezTo>
                  <a:cubicBezTo>
                    <a:pt x="5507" y="4759"/>
                    <a:pt x="4797" y="5187"/>
                    <a:pt x="4134" y="5187"/>
                  </a:cubicBezTo>
                  <a:cubicBezTo>
                    <a:pt x="4050" y="5187"/>
                    <a:pt x="3967" y="5180"/>
                    <a:pt x="3886" y="5166"/>
                  </a:cubicBezTo>
                  <a:cubicBezTo>
                    <a:pt x="3485" y="5091"/>
                    <a:pt x="3134" y="4815"/>
                    <a:pt x="2908" y="4439"/>
                  </a:cubicBezTo>
                  <a:cubicBezTo>
                    <a:pt x="2708" y="4113"/>
                    <a:pt x="2658" y="3762"/>
                    <a:pt x="2733" y="3411"/>
                  </a:cubicBezTo>
                  <a:cubicBezTo>
                    <a:pt x="2883" y="2935"/>
                    <a:pt x="3384" y="2509"/>
                    <a:pt x="4036" y="2309"/>
                  </a:cubicBezTo>
                  <a:cubicBezTo>
                    <a:pt x="4362" y="2183"/>
                    <a:pt x="4713" y="2133"/>
                    <a:pt x="5064" y="2133"/>
                  </a:cubicBezTo>
                  <a:close/>
                  <a:moveTo>
                    <a:pt x="3168" y="0"/>
                  </a:moveTo>
                  <a:cubicBezTo>
                    <a:pt x="3115" y="0"/>
                    <a:pt x="3062" y="1"/>
                    <a:pt x="3008" y="3"/>
                  </a:cubicBezTo>
                  <a:cubicBezTo>
                    <a:pt x="2081" y="28"/>
                    <a:pt x="903" y="404"/>
                    <a:pt x="251" y="1306"/>
                  </a:cubicBezTo>
                  <a:cubicBezTo>
                    <a:pt x="151" y="1457"/>
                    <a:pt x="51" y="1607"/>
                    <a:pt x="1" y="1782"/>
                  </a:cubicBezTo>
                  <a:lnTo>
                    <a:pt x="126" y="1858"/>
                  </a:lnTo>
                  <a:cubicBezTo>
                    <a:pt x="201" y="1682"/>
                    <a:pt x="277" y="1532"/>
                    <a:pt x="377" y="1381"/>
                  </a:cubicBezTo>
                  <a:cubicBezTo>
                    <a:pt x="1003" y="529"/>
                    <a:pt x="2131" y="178"/>
                    <a:pt x="3033" y="153"/>
                  </a:cubicBezTo>
                  <a:cubicBezTo>
                    <a:pt x="3086" y="151"/>
                    <a:pt x="3137" y="151"/>
                    <a:pt x="3188" y="151"/>
                  </a:cubicBezTo>
                  <a:cubicBezTo>
                    <a:pt x="3846" y="151"/>
                    <a:pt x="4394" y="300"/>
                    <a:pt x="4813" y="579"/>
                  </a:cubicBezTo>
                  <a:cubicBezTo>
                    <a:pt x="5239" y="830"/>
                    <a:pt x="5590" y="1256"/>
                    <a:pt x="5840" y="1807"/>
                  </a:cubicBezTo>
                  <a:cubicBezTo>
                    <a:pt x="5866" y="1883"/>
                    <a:pt x="5916" y="1983"/>
                    <a:pt x="5941" y="2083"/>
                  </a:cubicBezTo>
                  <a:cubicBezTo>
                    <a:pt x="5661" y="2019"/>
                    <a:pt x="5378" y="1986"/>
                    <a:pt x="5095" y="1986"/>
                  </a:cubicBezTo>
                  <a:cubicBezTo>
                    <a:pt x="4718" y="1986"/>
                    <a:pt x="4344" y="2044"/>
                    <a:pt x="3986" y="2158"/>
                  </a:cubicBezTo>
                  <a:cubicBezTo>
                    <a:pt x="3259" y="2384"/>
                    <a:pt x="2758" y="2835"/>
                    <a:pt x="2607" y="3386"/>
                  </a:cubicBezTo>
                  <a:cubicBezTo>
                    <a:pt x="2482" y="3737"/>
                    <a:pt x="2557" y="4163"/>
                    <a:pt x="2783" y="4514"/>
                  </a:cubicBezTo>
                  <a:cubicBezTo>
                    <a:pt x="3008" y="4940"/>
                    <a:pt x="3434" y="5216"/>
                    <a:pt x="3861" y="5291"/>
                  </a:cubicBezTo>
                  <a:cubicBezTo>
                    <a:pt x="3972" y="5316"/>
                    <a:pt x="4086" y="5327"/>
                    <a:pt x="4200" y="5327"/>
                  </a:cubicBezTo>
                  <a:cubicBezTo>
                    <a:pt x="4904" y="5327"/>
                    <a:pt x="5621" y="4878"/>
                    <a:pt x="5966" y="4188"/>
                  </a:cubicBezTo>
                  <a:cubicBezTo>
                    <a:pt x="6241" y="3637"/>
                    <a:pt x="6317" y="2960"/>
                    <a:pt x="6166" y="2309"/>
                  </a:cubicBezTo>
                  <a:lnTo>
                    <a:pt x="6166" y="2309"/>
                  </a:lnTo>
                  <a:cubicBezTo>
                    <a:pt x="6567" y="2409"/>
                    <a:pt x="6968" y="2609"/>
                    <a:pt x="7319" y="2860"/>
                  </a:cubicBezTo>
                  <a:cubicBezTo>
                    <a:pt x="8221" y="3537"/>
                    <a:pt x="8873" y="4589"/>
                    <a:pt x="9049" y="5767"/>
                  </a:cubicBezTo>
                  <a:cubicBezTo>
                    <a:pt x="9099" y="6093"/>
                    <a:pt x="9124" y="6394"/>
                    <a:pt x="9149" y="6720"/>
                  </a:cubicBezTo>
                  <a:cubicBezTo>
                    <a:pt x="9199" y="7221"/>
                    <a:pt x="9224" y="7722"/>
                    <a:pt x="9374" y="8198"/>
                  </a:cubicBezTo>
                  <a:cubicBezTo>
                    <a:pt x="9399" y="8324"/>
                    <a:pt x="9450" y="8424"/>
                    <a:pt x="9500" y="8549"/>
                  </a:cubicBezTo>
                  <a:cubicBezTo>
                    <a:pt x="9525" y="8574"/>
                    <a:pt x="9550" y="8624"/>
                    <a:pt x="9550" y="8650"/>
                  </a:cubicBezTo>
                  <a:cubicBezTo>
                    <a:pt x="9575" y="8725"/>
                    <a:pt x="9625" y="8775"/>
                    <a:pt x="9650" y="8825"/>
                  </a:cubicBezTo>
                  <a:cubicBezTo>
                    <a:pt x="9951" y="9351"/>
                    <a:pt x="10402" y="9777"/>
                    <a:pt x="10928" y="10078"/>
                  </a:cubicBezTo>
                  <a:cubicBezTo>
                    <a:pt x="11003" y="10128"/>
                    <a:pt x="11079" y="10153"/>
                    <a:pt x="11154" y="10203"/>
                  </a:cubicBezTo>
                  <a:cubicBezTo>
                    <a:pt x="11204" y="10203"/>
                    <a:pt x="11254" y="10228"/>
                    <a:pt x="11304" y="10254"/>
                  </a:cubicBezTo>
                  <a:cubicBezTo>
                    <a:pt x="11680" y="10404"/>
                    <a:pt x="12081" y="10504"/>
                    <a:pt x="12507" y="10504"/>
                  </a:cubicBezTo>
                  <a:lnTo>
                    <a:pt x="12633" y="10504"/>
                  </a:lnTo>
                  <a:cubicBezTo>
                    <a:pt x="13109" y="10479"/>
                    <a:pt x="13560" y="10354"/>
                    <a:pt x="13986" y="10128"/>
                  </a:cubicBezTo>
                  <a:lnTo>
                    <a:pt x="13986" y="9953"/>
                  </a:lnTo>
                  <a:cubicBezTo>
                    <a:pt x="13585" y="10178"/>
                    <a:pt x="13109" y="10329"/>
                    <a:pt x="12607" y="10354"/>
                  </a:cubicBezTo>
                  <a:cubicBezTo>
                    <a:pt x="12156" y="10354"/>
                    <a:pt x="11705" y="10279"/>
                    <a:pt x="11279" y="10078"/>
                  </a:cubicBezTo>
                  <a:cubicBezTo>
                    <a:pt x="11229" y="10053"/>
                    <a:pt x="11179" y="10028"/>
                    <a:pt x="11129" y="10003"/>
                  </a:cubicBezTo>
                  <a:cubicBezTo>
                    <a:pt x="11054" y="9978"/>
                    <a:pt x="10978" y="9928"/>
                    <a:pt x="10903" y="9878"/>
                  </a:cubicBezTo>
                  <a:cubicBezTo>
                    <a:pt x="10452" y="9602"/>
                    <a:pt x="10051" y="9226"/>
                    <a:pt x="9775" y="8750"/>
                  </a:cubicBezTo>
                  <a:cubicBezTo>
                    <a:pt x="9750" y="8700"/>
                    <a:pt x="9725" y="8650"/>
                    <a:pt x="9700" y="8574"/>
                  </a:cubicBezTo>
                  <a:cubicBezTo>
                    <a:pt x="9675" y="8574"/>
                    <a:pt x="9675" y="8549"/>
                    <a:pt x="9650" y="8524"/>
                  </a:cubicBezTo>
                  <a:cubicBezTo>
                    <a:pt x="9600" y="8399"/>
                    <a:pt x="9550" y="8274"/>
                    <a:pt x="9525" y="8173"/>
                  </a:cubicBezTo>
                  <a:cubicBezTo>
                    <a:pt x="9374" y="7697"/>
                    <a:pt x="9349" y="7196"/>
                    <a:pt x="9299" y="6695"/>
                  </a:cubicBezTo>
                  <a:cubicBezTo>
                    <a:pt x="9274" y="6394"/>
                    <a:pt x="9274" y="6068"/>
                    <a:pt x="9199" y="5742"/>
                  </a:cubicBezTo>
                  <a:cubicBezTo>
                    <a:pt x="8998" y="4514"/>
                    <a:pt x="8347" y="3436"/>
                    <a:pt x="7419" y="2735"/>
                  </a:cubicBezTo>
                  <a:cubicBezTo>
                    <a:pt x="7018" y="2459"/>
                    <a:pt x="6567" y="2259"/>
                    <a:pt x="6116" y="2133"/>
                  </a:cubicBezTo>
                  <a:cubicBezTo>
                    <a:pt x="6066" y="2008"/>
                    <a:pt x="6016" y="1858"/>
                    <a:pt x="5966" y="1732"/>
                  </a:cubicBezTo>
                  <a:cubicBezTo>
                    <a:pt x="5715" y="1181"/>
                    <a:pt x="5364" y="730"/>
                    <a:pt x="4913" y="454"/>
                  </a:cubicBezTo>
                  <a:cubicBezTo>
                    <a:pt x="4448" y="151"/>
                    <a:pt x="3853" y="0"/>
                    <a:pt x="3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71;p61">
              <a:extLst>
                <a:ext uri="{FF2B5EF4-FFF2-40B4-BE49-F238E27FC236}">
                  <a16:creationId xmlns:a16="http://schemas.microsoft.com/office/drawing/2014/main" id="{835803F3-B540-7D44-E1C4-089C57039F5C}"/>
                </a:ext>
              </a:extLst>
            </p:cNvPr>
            <p:cNvSpPr/>
            <p:nvPr/>
          </p:nvSpPr>
          <p:spPr>
            <a:xfrm>
              <a:off x="3783046" y="4045159"/>
              <a:ext cx="61441" cy="56229"/>
            </a:xfrm>
            <a:custGeom>
              <a:avLst/>
              <a:gdLst/>
              <a:ahLst/>
              <a:cxnLst/>
              <a:rect l="l" t="t" r="r" b="b"/>
              <a:pathLst>
                <a:path w="1780" h="1629" extrusionOk="0">
                  <a:moveTo>
                    <a:pt x="1042" y="1"/>
                  </a:moveTo>
                  <a:cubicBezTo>
                    <a:pt x="853" y="1"/>
                    <a:pt x="668" y="79"/>
                    <a:pt x="552" y="225"/>
                  </a:cubicBezTo>
                  <a:lnTo>
                    <a:pt x="0" y="851"/>
                  </a:lnTo>
                  <a:lnTo>
                    <a:pt x="978" y="1628"/>
                  </a:lnTo>
                  <a:lnTo>
                    <a:pt x="1554" y="976"/>
                  </a:lnTo>
                  <a:cubicBezTo>
                    <a:pt x="1780" y="701"/>
                    <a:pt x="1730" y="325"/>
                    <a:pt x="1429" y="124"/>
                  </a:cubicBezTo>
                  <a:cubicBezTo>
                    <a:pt x="1314" y="41"/>
                    <a:pt x="1177" y="1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2;p61">
              <a:extLst>
                <a:ext uri="{FF2B5EF4-FFF2-40B4-BE49-F238E27FC236}">
                  <a16:creationId xmlns:a16="http://schemas.microsoft.com/office/drawing/2014/main" id="{00559E4F-EFC5-0234-EBDF-DED2EA2E42EE}"/>
                </a:ext>
              </a:extLst>
            </p:cNvPr>
            <p:cNvSpPr/>
            <p:nvPr/>
          </p:nvSpPr>
          <p:spPr>
            <a:xfrm>
              <a:off x="3374723" y="3942853"/>
              <a:ext cx="650586" cy="543271"/>
            </a:xfrm>
            <a:custGeom>
              <a:avLst/>
              <a:gdLst/>
              <a:ahLst/>
              <a:cxnLst/>
              <a:rect l="l" t="t" r="r" b="b"/>
              <a:pathLst>
                <a:path w="18848" h="15739" extrusionOk="0">
                  <a:moveTo>
                    <a:pt x="3906" y="1"/>
                  </a:moveTo>
                  <a:cubicBezTo>
                    <a:pt x="2915" y="1"/>
                    <a:pt x="1964" y="545"/>
                    <a:pt x="1053" y="2011"/>
                  </a:cubicBezTo>
                  <a:cubicBezTo>
                    <a:pt x="1" y="3715"/>
                    <a:pt x="727" y="6021"/>
                    <a:pt x="2582" y="7098"/>
                  </a:cubicBezTo>
                  <a:cubicBezTo>
                    <a:pt x="3225" y="7466"/>
                    <a:pt x="3909" y="7645"/>
                    <a:pt x="4574" y="7645"/>
                  </a:cubicBezTo>
                  <a:cubicBezTo>
                    <a:pt x="4816" y="7645"/>
                    <a:pt x="5055" y="7621"/>
                    <a:pt x="5289" y="7575"/>
                  </a:cubicBezTo>
                  <a:lnTo>
                    <a:pt x="10803" y="11735"/>
                  </a:lnTo>
                  <a:cubicBezTo>
                    <a:pt x="10753" y="12988"/>
                    <a:pt x="11379" y="14266"/>
                    <a:pt x="12507" y="15043"/>
                  </a:cubicBezTo>
                  <a:cubicBezTo>
                    <a:pt x="13202" y="15513"/>
                    <a:pt x="14004" y="15738"/>
                    <a:pt x="14792" y="15738"/>
                  </a:cubicBezTo>
                  <a:cubicBezTo>
                    <a:pt x="16022" y="15738"/>
                    <a:pt x="17218" y="15190"/>
                    <a:pt x="17920" y="14166"/>
                  </a:cubicBezTo>
                  <a:cubicBezTo>
                    <a:pt x="18848" y="12788"/>
                    <a:pt x="18597" y="10983"/>
                    <a:pt x="17545" y="9705"/>
                  </a:cubicBezTo>
                  <a:cubicBezTo>
                    <a:pt x="17545" y="9705"/>
                    <a:pt x="15514" y="7249"/>
                    <a:pt x="12281" y="4742"/>
                  </a:cubicBezTo>
                  <a:cubicBezTo>
                    <a:pt x="9424" y="2537"/>
                    <a:pt x="6542" y="958"/>
                    <a:pt x="6542" y="958"/>
                  </a:cubicBezTo>
                  <a:lnTo>
                    <a:pt x="6517" y="958"/>
                  </a:lnTo>
                  <a:cubicBezTo>
                    <a:pt x="6442" y="908"/>
                    <a:pt x="6341" y="833"/>
                    <a:pt x="6241" y="783"/>
                  </a:cubicBezTo>
                  <a:cubicBezTo>
                    <a:pt x="5439" y="317"/>
                    <a:pt x="4661" y="1"/>
                    <a:pt x="3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3;p61">
              <a:extLst>
                <a:ext uri="{FF2B5EF4-FFF2-40B4-BE49-F238E27FC236}">
                  <a16:creationId xmlns:a16="http://schemas.microsoft.com/office/drawing/2014/main" id="{C51C0B01-9685-19A3-4610-477D900883C0}"/>
                </a:ext>
              </a:extLst>
            </p:cNvPr>
            <p:cNvSpPr/>
            <p:nvPr/>
          </p:nvSpPr>
          <p:spPr>
            <a:xfrm>
              <a:off x="3391152" y="3930635"/>
              <a:ext cx="645408" cy="535815"/>
            </a:xfrm>
            <a:custGeom>
              <a:avLst/>
              <a:gdLst/>
              <a:ahLst/>
              <a:cxnLst/>
              <a:rect l="l" t="t" r="r" b="b"/>
              <a:pathLst>
                <a:path w="18698" h="15523" extrusionOk="0">
                  <a:moveTo>
                    <a:pt x="4190" y="1"/>
                  </a:moveTo>
                  <a:cubicBezTo>
                    <a:pt x="2905" y="1"/>
                    <a:pt x="1686" y="628"/>
                    <a:pt x="1028" y="1763"/>
                  </a:cubicBezTo>
                  <a:cubicBezTo>
                    <a:pt x="1" y="3518"/>
                    <a:pt x="703" y="5798"/>
                    <a:pt x="2532" y="6876"/>
                  </a:cubicBezTo>
                  <a:cubicBezTo>
                    <a:pt x="3181" y="7247"/>
                    <a:pt x="3871" y="7412"/>
                    <a:pt x="4541" y="7412"/>
                  </a:cubicBezTo>
                  <a:cubicBezTo>
                    <a:pt x="4777" y="7412"/>
                    <a:pt x="5010" y="7391"/>
                    <a:pt x="5239" y="7352"/>
                  </a:cubicBezTo>
                  <a:lnTo>
                    <a:pt x="10753" y="11513"/>
                  </a:lnTo>
                  <a:cubicBezTo>
                    <a:pt x="10728" y="12766"/>
                    <a:pt x="11329" y="14044"/>
                    <a:pt x="12482" y="14821"/>
                  </a:cubicBezTo>
                  <a:cubicBezTo>
                    <a:pt x="13172" y="15294"/>
                    <a:pt x="13955" y="15523"/>
                    <a:pt x="14721" y="15523"/>
                  </a:cubicBezTo>
                  <a:cubicBezTo>
                    <a:pt x="15903" y="15523"/>
                    <a:pt x="17046" y="14978"/>
                    <a:pt x="17745" y="13944"/>
                  </a:cubicBezTo>
                  <a:cubicBezTo>
                    <a:pt x="18698" y="12565"/>
                    <a:pt x="18547" y="10736"/>
                    <a:pt x="17495" y="9457"/>
                  </a:cubicBezTo>
                  <a:cubicBezTo>
                    <a:pt x="17495" y="9457"/>
                    <a:pt x="15465" y="7001"/>
                    <a:pt x="12231" y="4495"/>
                  </a:cubicBezTo>
                  <a:cubicBezTo>
                    <a:pt x="9374" y="2314"/>
                    <a:pt x="6492" y="710"/>
                    <a:pt x="6492" y="710"/>
                  </a:cubicBezTo>
                  <a:lnTo>
                    <a:pt x="6467" y="736"/>
                  </a:lnTo>
                  <a:cubicBezTo>
                    <a:pt x="6392" y="660"/>
                    <a:pt x="6292" y="610"/>
                    <a:pt x="6191" y="535"/>
                  </a:cubicBezTo>
                  <a:cubicBezTo>
                    <a:pt x="5554" y="173"/>
                    <a:pt x="4863" y="1"/>
                    <a:pt x="4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74;p61">
              <a:extLst>
                <a:ext uri="{FF2B5EF4-FFF2-40B4-BE49-F238E27FC236}">
                  <a16:creationId xmlns:a16="http://schemas.microsoft.com/office/drawing/2014/main" id="{3E6E2EF4-DAC3-DA8D-F2C0-39C129C928C3}"/>
                </a:ext>
              </a:extLst>
            </p:cNvPr>
            <p:cNvSpPr/>
            <p:nvPr/>
          </p:nvSpPr>
          <p:spPr>
            <a:xfrm>
              <a:off x="3452591" y="3967256"/>
              <a:ext cx="181700" cy="172173"/>
            </a:xfrm>
            <a:custGeom>
              <a:avLst/>
              <a:gdLst/>
              <a:ahLst/>
              <a:cxnLst/>
              <a:rect l="l" t="t" r="r" b="b"/>
              <a:pathLst>
                <a:path w="5264" h="4988" extrusionOk="0">
                  <a:moveTo>
                    <a:pt x="2632" y="76"/>
                  </a:moveTo>
                  <a:cubicBezTo>
                    <a:pt x="4035" y="76"/>
                    <a:pt x="5188" y="1153"/>
                    <a:pt x="5188" y="2507"/>
                  </a:cubicBezTo>
                  <a:cubicBezTo>
                    <a:pt x="5188" y="3835"/>
                    <a:pt x="4035" y="4913"/>
                    <a:pt x="2632" y="4913"/>
                  </a:cubicBezTo>
                  <a:cubicBezTo>
                    <a:pt x="1228" y="4913"/>
                    <a:pt x="75" y="3835"/>
                    <a:pt x="75" y="2507"/>
                  </a:cubicBezTo>
                  <a:cubicBezTo>
                    <a:pt x="75" y="1153"/>
                    <a:pt x="1228" y="76"/>
                    <a:pt x="2632" y="76"/>
                  </a:cubicBezTo>
                  <a:close/>
                  <a:moveTo>
                    <a:pt x="2632" y="0"/>
                  </a:moveTo>
                  <a:cubicBezTo>
                    <a:pt x="1178" y="0"/>
                    <a:pt x="0" y="1128"/>
                    <a:pt x="0" y="2507"/>
                  </a:cubicBezTo>
                  <a:cubicBezTo>
                    <a:pt x="0" y="3860"/>
                    <a:pt x="1178" y="4988"/>
                    <a:pt x="2632" y="4988"/>
                  </a:cubicBezTo>
                  <a:cubicBezTo>
                    <a:pt x="4085" y="4988"/>
                    <a:pt x="5263" y="3860"/>
                    <a:pt x="5263" y="2507"/>
                  </a:cubicBezTo>
                  <a:cubicBezTo>
                    <a:pt x="5263" y="1128"/>
                    <a:pt x="4085" y="0"/>
                    <a:pt x="2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75;p61">
              <a:extLst>
                <a:ext uri="{FF2B5EF4-FFF2-40B4-BE49-F238E27FC236}">
                  <a16:creationId xmlns:a16="http://schemas.microsoft.com/office/drawing/2014/main" id="{256486BE-F45A-0E90-BAC9-2ABFAE95797A}"/>
                </a:ext>
              </a:extLst>
            </p:cNvPr>
            <p:cNvSpPr/>
            <p:nvPr/>
          </p:nvSpPr>
          <p:spPr>
            <a:xfrm>
              <a:off x="3856565" y="4294054"/>
              <a:ext cx="46737" cy="41939"/>
            </a:xfrm>
            <a:custGeom>
              <a:avLst/>
              <a:gdLst/>
              <a:ahLst/>
              <a:cxnLst/>
              <a:rect l="l" t="t" r="r" b="b"/>
              <a:pathLst>
                <a:path w="1354" h="1215" extrusionOk="0">
                  <a:moveTo>
                    <a:pt x="700" y="0"/>
                  </a:moveTo>
                  <a:cubicBezTo>
                    <a:pt x="442" y="0"/>
                    <a:pt x="200" y="149"/>
                    <a:pt x="101" y="407"/>
                  </a:cubicBezTo>
                  <a:cubicBezTo>
                    <a:pt x="1" y="708"/>
                    <a:pt x="151" y="1059"/>
                    <a:pt x="477" y="1184"/>
                  </a:cubicBezTo>
                  <a:cubicBezTo>
                    <a:pt x="539" y="1205"/>
                    <a:pt x="603" y="1215"/>
                    <a:pt x="667" y="1215"/>
                  </a:cubicBezTo>
                  <a:cubicBezTo>
                    <a:pt x="913" y="1215"/>
                    <a:pt x="1154" y="1067"/>
                    <a:pt x="1254" y="808"/>
                  </a:cubicBezTo>
                  <a:cubicBezTo>
                    <a:pt x="1354" y="507"/>
                    <a:pt x="1204" y="156"/>
                    <a:pt x="903" y="31"/>
                  </a:cubicBezTo>
                  <a:cubicBezTo>
                    <a:pt x="836" y="10"/>
                    <a:pt x="767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76;p61">
              <a:extLst>
                <a:ext uri="{FF2B5EF4-FFF2-40B4-BE49-F238E27FC236}">
                  <a16:creationId xmlns:a16="http://schemas.microsoft.com/office/drawing/2014/main" id="{12B6DD09-E605-24E8-2117-2D52DFAA6FC8}"/>
                </a:ext>
              </a:extLst>
            </p:cNvPr>
            <p:cNvSpPr/>
            <p:nvPr/>
          </p:nvSpPr>
          <p:spPr>
            <a:xfrm>
              <a:off x="3903265" y="4327328"/>
              <a:ext cx="47634" cy="41904"/>
            </a:xfrm>
            <a:custGeom>
              <a:avLst/>
              <a:gdLst/>
              <a:ahLst/>
              <a:cxnLst/>
              <a:rect l="l" t="t" r="r" b="b"/>
              <a:pathLst>
                <a:path w="1380" h="1214" extrusionOk="0">
                  <a:moveTo>
                    <a:pt x="670" y="1"/>
                  </a:moveTo>
                  <a:cubicBezTo>
                    <a:pt x="425" y="1"/>
                    <a:pt x="203" y="147"/>
                    <a:pt x="126" y="395"/>
                  </a:cubicBezTo>
                  <a:cubicBezTo>
                    <a:pt x="1" y="696"/>
                    <a:pt x="151" y="1047"/>
                    <a:pt x="477" y="1172"/>
                  </a:cubicBezTo>
                  <a:cubicBezTo>
                    <a:pt x="544" y="1200"/>
                    <a:pt x="614" y="1213"/>
                    <a:pt x="683" y="1213"/>
                  </a:cubicBezTo>
                  <a:cubicBezTo>
                    <a:pt x="923" y="1213"/>
                    <a:pt x="1157" y="1055"/>
                    <a:pt x="1254" y="822"/>
                  </a:cubicBezTo>
                  <a:cubicBezTo>
                    <a:pt x="1379" y="496"/>
                    <a:pt x="1204" y="145"/>
                    <a:pt x="903" y="45"/>
                  </a:cubicBezTo>
                  <a:cubicBezTo>
                    <a:pt x="826" y="15"/>
                    <a:pt x="747" y="1"/>
                    <a:pt x="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77;p61">
              <a:extLst>
                <a:ext uri="{FF2B5EF4-FFF2-40B4-BE49-F238E27FC236}">
                  <a16:creationId xmlns:a16="http://schemas.microsoft.com/office/drawing/2014/main" id="{6C6D14E2-144A-147B-5F46-60105763083E}"/>
                </a:ext>
              </a:extLst>
            </p:cNvPr>
            <p:cNvSpPr/>
            <p:nvPr/>
          </p:nvSpPr>
          <p:spPr>
            <a:xfrm>
              <a:off x="3870406" y="4227093"/>
              <a:ext cx="47634" cy="41801"/>
            </a:xfrm>
            <a:custGeom>
              <a:avLst/>
              <a:gdLst/>
              <a:ahLst/>
              <a:cxnLst/>
              <a:rect l="l" t="t" r="r" b="b"/>
              <a:pathLst>
                <a:path w="1380" h="1211" extrusionOk="0">
                  <a:moveTo>
                    <a:pt x="697" y="0"/>
                  </a:moveTo>
                  <a:cubicBezTo>
                    <a:pt x="457" y="0"/>
                    <a:pt x="223" y="158"/>
                    <a:pt x="126" y="392"/>
                  </a:cubicBezTo>
                  <a:cubicBezTo>
                    <a:pt x="1" y="718"/>
                    <a:pt x="176" y="1044"/>
                    <a:pt x="477" y="1169"/>
                  </a:cubicBezTo>
                  <a:cubicBezTo>
                    <a:pt x="549" y="1197"/>
                    <a:pt x="623" y="1210"/>
                    <a:pt x="695" y="1210"/>
                  </a:cubicBezTo>
                  <a:cubicBezTo>
                    <a:pt x="946" y="1210"/>
                    <a:pt x="1176" y="1052"/>
                    <a:pt x="1254" y="818"/>
                  </a:cubicBezTo>
                  <a:cubicBezTo>
                    <a:pt x="1379" y="492"/>
                    <a:pt x="1229" y="142"/>
                    <a:pt x="903" y="41"/>
                  </a:cubicBezTo>
                  <a:cubicBezTo>
                    <a:pt x="836" y="13"/>
                    <a:pt x="766" y="0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78;p61">
              <a:extLst>
                <a:ext uri="{FF2B5EF4-FFF2-40B4-BE49-F238E27FC236}">
                  <a16:creationId xmlns:a16="http://schemas.microsoft.com/office/drawing/2014/main" id="{975F440A-1254-4013-D003-9CDA9F127288}"/>
                </a:ext>
              </a:extLst>
            </p:cNvPr>
            <p:cNvSpPr/>
            <p:nvPr/>
          </p:nvSpPr>
          <p:spPr>
            <a:xfrm>
              <a:off x="3917106" y="4259953"/>
              <a:ext cx="47634" cy="41904"/>
            </a:xfrm>
            <a:custGeom>
              <a:avLst/>
              <a:gdLst/>
              <a:ahLst/>
              <a:cxnLst/>
              <a:rect l="l" t="t" r="r" b="b"/>
              <a:pathLst>
                <a:path w="1380" h="1214" extrusionOk="0">
                  <a:moveTo>
                    <a:pt x="698" y="1"/>
                  </a:moveTo>
                  <a:cubicBezTo>
                    <a:pt x="457" y="1"/>
                    <a:pt x="224" y="159"/>
                    <a:pt x="126" y="393"/>
                  </a:cubicBezTo>
                  <a:cubicBezTo>
                    <a:pt x="1" y="718"/>
                    <a:pt x="176" y="1069"/>
                    <a:pt x="477" y="1170"/>
                  </a:cubicBezTo>
                  <a:cubicBezTo>
                    <a:pt x="555" y="1199"/>
                    <a:pt x="633" y="1214"/>
                    <a:pt x="710" y="1214"/>
                  </a:cubicBezTo>
                  <a:cubicBezTo>
                    <a:pt x="956" y="1214"/>
                    <a:pt x="1178" y="1067"/>
                    <a:pt x="1254" y="819"/>
                  </a:cubicBezTo>
                  <a:cubicBezTo>
                    <a:pt x="1379" y="518"/>
                    <a:pt x="1229" y="167"/>
                    <a:pt x="903" y="42"/>
                  </a:cubicBezTo>
                  <a:cubicBezTo>
                    <a:pt x="836" y="14"/>
                    <a:pt x="767" y="1"/>
                    <a:pt x="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79;p61">
              <a:extLst>
                <a:ext uri="{FF2B5EF4-FFF2-40B4-BE49-F238E27FC236}">
                  <a16:creationId xmlns:a16="http://schemas.microsoft.com/office/drawing/2014/main" id="{C5601EFD-4A5C-EA72-27A5-3176D5E003C9}"/>
                </a:ext>
              </a:extLst>
            </p:cNvPr>
            <p:cNvSpPr/>
            <p:nvPr/>
          </p:nvSpPr>
          <p:spPr>
            <a:xfrm>
              <a:off x="3840998" y="4358082"/>
              <a:ext cx="47600" cy="41939"/>
            </a:xfrm>
            <a:custGeom>
              <a:avLst/>
              <a:gdLst/>
              <a:ahLst/>
              <a:cxnLst/>
              <a:rect l="l" t="t" r="r" b="b"/>
              <a:pathLst>
                <a:path w="1379" h="1215" extrusionOk="0">
                  <a:moveTo>
                    <a:pt x="703" y="0"/>
                  </a:moveTo>
                  <a:cubicBezTo>
                    <a:pt x="451" y="0"/>
                    <a:pt x="225" y="148"/>
                    <a:pt x="126" y="407"/>
                  </a:cubicBezTo>
                  <a:cubicBezTo>
                    <a:pt x="0" y="707"/>
                    <a:pt x="176" y="1058"/>
                    <a:pt x="477" y="1184"/>
                  </a:cubicBezTo>
                  <a:cubicBezTo>
                    <a:pt x="544" y="1204"/>
                    <a:pt x="612" y="1214"/>
                    <a:pt x="679" y="1214"/>
                  </a:cubicBezTo>
                  <a:cubicBezTo>
                    <a:pt x="937" y="1214"/>
                    <a:pt x="1174" y="1066"/>
                    <a:pt x="1254" y="808"/>
                  </a:cubicBezTo>
                  <a:cubicBezTo>
                    <a:pt x="1379" y="507"/>
                    <a:pt x="1203" y="156"/>
                    <a:pt x="903" y="31"/>
                  </a:cubicBezTo>
                  <a:cubicBezTo>
                    <a:pt x="835" y="10"/>
                    <a:pt x="768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80;p61">
              <a:extLst>
                <a:ext uri="{FF2B5EF4-FFF2-40B4-BE49-F238E27FC236}">
                  <a16:creationId xmlns:a16="http://schemas.microsoft.com/office/drawing/2014/main" id="{1EC5F8F9-7CFE-09F7-7EA1-79E45B4412E9}"/>
                </a:ext>
              </a:extLst>
            </p:cNvPr>
            <p:cNvSpPr/>
            <p:nvPr/>
          </p:nvSpPr>
          <p:spPr>
            <a:xfrm>
              <a:off x="3887698" y="4391355"/>
              <a:ext cx="47634" cy="41870"/>
            </a:xfrm>
            <a:custGeom>
              <a:avLst/>
              <a:gdLst/>
              <a:ahLst/>
              <a:cxnLst/>
              <a:rect l="l" t="t" r="r" b="b"/>
              <a:pathLst>
                <a:path w="1380" h="1213" extrusionOk="0">
                  <a:moveTo>
                    <a:pt x="684" y="0"/>
                  </a:moveTo>
                  <a:cubicBezTo>
                    <a:pt x="448" y="0"/>
                    <a:pt x="222" y="147"/>
                    <a:pt x="126" y="395"/>
                  </a:cubicBezTo>
                  <a:cubicBezTo>
                    <a:pt x="1" y="696"/>
                    <a:pt x="176" y="1047"/>
                    <a:pt x="477" y="1172"/>
                  </a:cubicBezTo>
                  <a:cubicBezTo>
                    <a:pt x="550" y="1200"/>
                    <a:pt x="623" y="1213"/>
                    <a:pt x="695" y="1213"/>
                  </a:cubicBezTo>
                  <a:cubicBezTo>
                    <a:pt x="947" y="1213"/>
                    <a:pt x="1176" y="1055"/>
                    <a:pt x="1254" y="821"/>
                  </a:cubicBezTo>
                  <a:cubicBezTo>
                    <a:pt x="1379" y="495"/>
                    <a:pt x="1229" y="144"/>
                    <a:pt x="903" y="44"/>
                  </a:cubicBezTo>
                  <a:cubicBezTo>
                    <a:pt x="832" y="14"/>
                    <a:pt x="757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981;p61">
              <a:extLst>
                <a:ext uri="{FF2B5EF4-FFF2-40B4-BE49-F238E27FC236}">
                  <a16:creationId xmlns:a16="http://schemas.microsoft.com/office/drawing/2014/main" id="{0241B0BF-7033-6E58-F40C-9CE650E75E81}"/>
                </a:ext>
              </a:extLst>
            </p:cNvPr>
            <p:cNvSpPr/>
            <p:nvPr/>
          </p:nvSpPr>
          <p:spPr>
            <a:xfrm>
              <a:off x="3730271" y="4091756"/>
              <a:ext cx="35484" cy="33896"/>
            </a:xfrm>
            <a:custGeom>
              <a:avLst/>
              <a:gdLst/>
              <a:ahLst/>
              <a:cxnLst/>
              <a:rect l="l" t="t" r="r" b="b"/>
              <a:pathLst>
                <a:path w="1028" h="982" extrusionOk="0">
                  <a:moveTo>
                    <a:pt x="518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01" y="27"/>
                    <a:pt x="0" y="253"/>
                    <a:pt x="25" y="529"/>
                  </a:cubicBezTo>
                  <a:cubicBezTo>
                    <a:pt x="25" y="789"/>
                    <a:pt x="249" y="982"/>
                    <a:pt x="505" y="982"/>
                  </a:cubicBezTo>
                  <a:cubicBezTo>
                    <a:pt x="521" y="982"/>
                    <a:pt x="536" y="981"/>
                    <a:pt x="552" y="980"/>
                  </a:cubicBezTo>
                  <a:cubicBezTo>
                    <a:pt x="827" y="980"/>
                    <a:pt x="1028" y="729"/>
                    <a:pt x="1003" y="454"/>
                  </a:cubicBezTo>
                  <a:cubicBezTo>
                    <a:pt x="979" y="216"/>
                    <a:pt x="77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982;p61">
              <a:extLst>
                <a:ext uri="{FF2B5EF4-FFF2-40B4-BE49-F238E27FC236}">
                  <a16:creationId xmlns:a16="http://schemas.microsoft.com/office/drawing/2014/main" id="{CBCC2A77-BA90-85F1-69A0-DD18E652D1E6}"/>
                </a:ext>
              </a:extLst>
            </p:cNvPr>
            <p:cNvSpPr/>
            <p:nvPr/>
          </p:nvSpPr>
          <p:spPr>
            <a:xfrm>
              <a:off x="3787360" y="4128170"/>
              <a:ext cx="34656" cy="34621"/>
            </a:xfrm>
            <a:custGeom>
              <a:avLst/>
              <a:gdLst/>
              <a:ahLst/>
              <a:cxnLst/>
              <a:rect l="l" t="t" r="r" b="b"/>
              <a:pathLst>
                <a:path w="1004" h="1003" extrusionOk="0">
                  <a:moveTo>
                    <a:pt x="477" y="0"/>
                  </a:moveTo>
                  <a:cubicBezTo>
                    <a:pt x="201" y="25"/>
                    <a:pt x="1" y="251"/>
                    <a:pt x="1" y="526"/>
                  </a:cubicBezTo>
                  <a:cubicBezTo>
                    <a:pt x="26" y="802"/>
                    <a:pt x="251" y="1003"/>
                    <a:pt x="527" y="1003"/>
                  </a:cubicBezTo>
                  <a:cubicBezTo>
                    <a:pt x="803" y="977"/>
                    <a:pt x="1003" y="752"/>
                    <a:pt x="1003" y="476"/>
                  </a:cubicBezTo>
                  <a:cubicBezTo>
                    <a:pt x="978" y="201"/>
                    <a:pt x="752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983;p61">
              <a:extLst>
                <a:ext uri="{FF2B5EF4-FFF2-40B4-BE49-F238E27FC236}">
                  <a16:creationId xmlns:a16="http://schemas.microsoft.com/office/drawing/2014/main" id="{52CFA228-332E-F546-E5C6-E95D446D2B1C}"/>
                </a:ext>
              </a:extLst>
            </p:cNvPr>
            <p:cNvSpPr/>
            <p:nvPr/>
          </p:nvSpPr>
          <p:spPr>
            <a:xfrm>
              <a:off x="3687023" y="4134141"/>
              <a:ext cx="34621" cy="33827"/>
            </a:xfrm>
            <a:custGeom>
              <a:avLst/>
              <a:gdLst/>
              <a:ahLst/>
              <a:cxnLst/>
              <a:rect l="l" t="t" r="r" b="b"/>
              <a:pathLst>
                <a:path w="1003" h="980" extrusionOk="0">
                  <a:moveTo>
                    <a:pt x="518" y="1"/>
                  </a:moveTo>
                  <a:cubicBezTo>
                    <a:pt x="504" y="1"/>
                    <a:pt x="491" y="1"/>
                    <a:pt x="476" y="2"/>
                  </a:cubicBezTo>
                  <a:cubicBezTo>
                    <a:pt x="201" y="2"/>
                    <a:pt x="0" y="228"/>
                    <a:pt x="0" y="504"/>
                  </a:cubicBezTo>
                  <a:cubicBezTo>
                    <a:pt x="0" y="779"/>
                    <a:pt x="226" y="980"/>
                    <a:pt x="502" y="980"/>
                  </a:cubicBezTo>
                  <a:cubicBezTo>
                    <a:pt x="777" y="980"/>
                    <a:pt x="1003" y="729"/>
                    <a:pt x="978" y="479"/>
                  </a:cubicBezTo>
                  <a:cubicBezTo>
                    <a:pt x="978" y="217"/>
                    <a:pt x="775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984;p61">
              <a:extLst>
                <a:ext uri="{FF2B5EF4-FFF2-40B4-BE49-F238E27FC236}">
                  <a16:creationId xmlns:a16="http://schemas.microsoft.com/office/drawing/2014/main" id="{0CDD963C-3761-5FB9-917D-256BE01B3C87}"/>
                </a:ext>
              </a:extLst>
            </p:cNvPr>
            <p:cNvSpPr/>
            <p:nvPr/>
          </p:nvSpPr>
          <p:spPr>
            <a:xfrm>
              <a:off x="3742386" y="4172282"/>
              <a:ext cx="34621" cy="33827"/>
            </a:xfrm>
            <a:custGeom>
              <a:avLst/>
              <a:gdLst/>
              <a:ahLst/>
              <a:cxnLst/>
              <a:rect l="l" t="t" r="r" b="b"/>
              <a:pathLst>
                <a:path w="1003" h="980" extrusionOk="0">
                  <a:moveTo>
                    <a:pt x="476" y="0"/>
                  </a:moveTo>
                  <a:cubicBezTo>
                    <a:pt x="201" y="0"/>
                    <a:pt x="0" y="226"/>
                    <a:pt x="0" y="501"/>
                  </a:cubicBezTo>
                  <a:cubicBezTo>
                    <a:pt x="24" y="763"/>
                    <a:pt x="228" y="980"/>
                    <a:pt x="485" y="980"/>
                  </a:cubicBezTo>
                  <a:cubicBezTo>
                    <a:pt x="499" y="980"/>
                    <a:pt x="513" y="979"/>
                    <a:pt x="527" y="978"/>
                  </a:cubicBezTo>
                  <a:cubicBezTo>
                    <a:pt x="777" y="978"/>
                    <a:pt x="1003" y="752"/>
                    <a:pt x="1003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985;p61">
              <a:extLst>
                <a:ext uri="{FF2B5EF4-FFF2-40B4-BE49-F238E27FC236}">
                  <a16:creationId xmlns:a16="http://schemas.microsoft.com/office/drawing/2014/main" id="{51A72F42-8687-2515-7DDF-4A023DD43A22}"/>
                </a:ext>
              </a:extLst>
            </p:cNvPr>
            <p:cNvSpPr/>
            <p:nvPr/>
          </p:nvSpPr>
          <p:spPr>
            <a:xfrm>
              <a:off x="3484587" y="3991487"/>
              <a:ext cx="58852" cy="59715"/>
            </a:xfrm>
            <a:custGeom>
              <a:avLst/>
              <a:gdLst/>
              <a:ahLst/>
              <a:cxnLst/>
              <a:rect l="l" t="t" r="r" b="b"/>
              <a:pathLst>
                <a:path w="1705" h="1730" extrusionOk="0">
                  <a:moveTo>
                    <a:pt x="1580" y="0"/>
                  </a:moveTo>
                  <a:cubicBezTo>
                    <a:pt x="778" y="75"/>
                    <a:pt x="151" y="652"/>
                    <a:pt x="1" y="1404"/>
                  </a:cubicBezTo>
                  <a:lnTo>
                    <a:pt x="1705" y="1729"/>
                  </a:lnTo>
                  <a:lnTo>
                    <a:pt x="1705" y="1729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986;p61">
              <a:extLst>
                <a:ext uri="{FF2B5EF4-FFF2-40B4-BE49-F238E27FC236}">
                  <a16:creationId xmlns:a16="http://schemas.microsoft.com/office/drawing/2014/main" id="{DBAFCCEC-5B6F-AF7E-1338-4AD0AFA4EA5B}"/>
                </a:ext>
              </a:extLst>
            </p:cNvPr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987;p61">
              <a:extLst>
                <a:ext uri="{FF2B5EF4-FFF2-40B4-BE49-F238E27FC236}">
                  <a16:creationId xmlns:a16="http://schemas.microsoft.com/office/drawing/2014/main" id="{57D7372B-49D3-E159-950B-E7C63B5F3001}"/>
                </a:ext>
              </a:extLst>
            </p:cNvPr>
            <p:cNvSpPr/>
            <p:nvPr/>
          </p:nvSpPr>
          <p:spPr>
            <a:xfrm>
              <a:off x="3482861" y="4042501"/>
              <a:ext cx="64927" cy="70968"/>
            </a:xfrm>
            <a:custGeom>
              <a:avLst/>
              <a:gdLst/>
              <a:ahLst/>
              <a:cxnLst/>
              <a:rect l="l" t="t" r="r" b="b"/>
              <a:pathLst>
                <a:path w="1881" h="2056" extrusionOk="0">
                  <a:moveTo>
                    <a:pt x="25" y="1"/>
                  </a:moveTo>
                  <a:cubicBezTo>
                    <a:pt x="0" y="101"/>
                    <a:pt x="0" y="201"/>
                    <a:pt x="0" y="302"/>
                  </a:cubicBezTo>
                  <a:cubicBezTo>
                    <a:pt x="0" y="1279"/>
                    <a:pt x="802" y="2056"/>
                    <a:pt x="1780" y="2056"/>
                  </a:cubicBezTo>
                  <a:lnTo>
                    <a:pt x="1880" y="2056"/>
                  </a:lnTo>
                  <a:lnTo>
                    <a:pt x="1755" y="3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988;p61">
              <a:extLst>
                <a:ext uri="{FF2B5EF4-FFF2-40B4-BE49-F238E27FC236}">
                  <a16:creationId xmlns:a16="http://schemas.microsoft.com/office/drawing/2014/main" id="{BEFA87B8-A3BD-F750-2B8E-9B5F21EC4418}"/>
                </a:ext>
              </a:extLst>
            </p:cNvPr>
            <p:cNvSpPr/>
            <p:nvPr/>
          </p:nvSpPr>
          <p:spPr>
            <a:xfrm>
              <a:off x="3546025" y="4054616"/>
              <a:ext cx="57989" cy="58852"/>
            </a:xfrm>
            <a:custGeom>
              <a:avLst/>
              <a:gdLst/>
              <a:ahLst/>
              <a:cxnLst/>
              <a:rect l="l" t="t" r="r" b="b"/>
              <a:pathLst>
                <a:path w="1680" h="1705" extrusionOk="0">
                  <a:moveTo>
                    <a:pt x="0" y="1"/>
                  </a:moveTo>
                  <a:lnTo>
                    <a:pt x="125" y="1705"/>
                  </a:lnTo>
                  <a:cubicBezTo>
                    <a:pt x="877" y="1630"/>
                    <a:pt x="1504" y="1053"/>
                    <a:pt x="1679" y="3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989;p61">
              <a:extLst>
                <a:ext uri="{FF2B5EF4-FFF2-40B4-BE49-F238E27FC236}">
                  <a16:creationId xmlns:a16="http://schemas.microsoft.com/office/drawing/2014/main" id="{B404468D-002F-0331-7F2A-4D5C6549BD21}"/>
                </a:ext>
              </a:extLst>
            </p:cNvPr>
            <p:cNvSpPr/>
            <p:nvPr/>
          </p:nvSpPr>
          <p:spPr>
            <a:xfrm>
              <a:off x="3541676" y="3991487"/>
              <a:ext cx="63202" cy="71831"/>
            </a:xfrm>
            <a:custGeom>
              <a:avLst/>
              <a:gdLst/>
              <a:ahLst/>
              <a:cxnLst/>
              <a:rect l="l" t="t" r="r" b="b"/>
              <a:pathLst>
                <a:path w="1831" h="2081" extrusionOk="0">
                  <a:moveTo>
                    <a:pt x="1" y="0"/>
                  </a:moveTo>
                  <a:lnTo>
                    <a:pt x="126" y="1755"/>
                  </a:lnTo>
                  <a:lnTo>
                    <a:pt x="1805" y="2080"/>
                  </a:lnTo>
                  <a:cubicBezTo>
                    <a:pt x="1830" y="1980"/>
                    <a:pt x="1830" y="1880"/>
                    <a:pt x="1830" y="1780"/>
                  </a:cubicBezTo>
                  <a:cubicBezTo>
                    <a:pt x="1830" y="802"/>
                    <a:pt x="1053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990;p61">
              <a:extLst>
                <a:ext uri="{FF2B5EF4-FFF2-40B4-BE49-F238E27FC236}">
                  <a16:creationId xmlns:a16="http://schemas.microsoft.com/office/drawing/2014/main" id="{9692C89A-193F-331C-929D-53FC9A530A06}"/>
                </a:ext>
              </a:extLst>
            </p:cNvPr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991;p61">
              <a:extLst>
                <a:ext uri="{FF2B5EF4-FFF2-40B4-BE49-F238E27FC236}">
                  <a16:creationId xmlns:a16="http://schemas.microsoft.com/office/drawing/2014/main" id="{AE11A3A1-2D90-D558-6654-7852B8A1F0BF}"/>
                </a:ext>
              </a:extLst>
            </p:cNvPr>
            <p:cNvSpPr/>
            <p:nvPr/>
          </p:nvSpPr>
          <p:spPr>
            <a:xfrm>
              <a:off x="3543402" y="4051165"/>
              <a:ext cx="2658" cy="3486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992;p61">
              <a:extLst>
                <a:ext uri="{FF2B5EF4-FFF2-40B4-BE49-F238E27FC236}">
                  <a16:creationId xmlns:a16="http://schemas.microsoft.com/office/drawing/2014/main" id="{A3A9D721-4B1C-205A-C4D2-7EC95013B609}"/>
                </a:ext>
              </a:extLst>
            </p:cNvPr>
            <p:cNvSpPr/>
            <p:nvPr/>
          </p:nvSpPr>
          <p:spPr>
            <a:xfrm>
              <a:off x="3507091" y="4015682"/>
              <a:ext cx="73557" cy="73591"/>
            </a:xfrm>
            <a:custGeom>
              <a:avLst/>
              <a:gdLst/>
              <a:ahLst/>
              <a:cxnLst/>
              <a:rect l="l" t="t" r="r" b="b"/>
              <a:pathLst>
                <a:path w="2131" h="2132" extrusionOk="0">
                  <a:moveTo>
                    <a:pt x="1078" y="1"/>
                  </a:moveTo>
                  <a:cubicBezTo>
                    <a:pt x="476" y="1"/>
                    <a:pt x="0" y="477"/>
                    <a:pt x="0" y="1079"/>
                  </a:cubicBezTo>
                  <a:cubicBezTo>
                    <a:pt x="0" y="1655"/>
                    <a:pt x="476" y="2131"/>
                    <a:pt x="1078" y="2131"/>
                  </a:cubicBezTo>
                  <a:cubicBezTo>
                    <a:pt x="1654" y="2131"/>
                    <a:pt x="2131" y="1655"/>
                    <a:pt x="2131" y="1079"/>
                  </a:cubicBezTo>
                  <a:cubicBezTo>
                    <a:pt x="2131" y="477"/>
                    <a:pt x="1654" y="1"/>
                    <a:pt x="1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993;p61">
              <a:extLst>
                <a:ext uri="{FF2B5EF4-FFF2-40B4-BE49-F238E27FC236}">
                  <a16:creationId xmlns:a16="http://schemas.microsoft.com/office/drawing/2014/main" id="{793FE159-2E98-D814-FC47-48D0316725BC}"/>
                </a:ext>
              </a:extLst>
            </p:cNvPr>
            <p:cNvSpPr/>
            <p:nvPr/>
          </p:nvSpPr>
          <p:spPr>
            <a:xfrm>
              <a:off x="3612606" y="4163239"/>
              <a:ext cx="45045" cy="33931"/>
            </a:xfrm>
            <a:custGeom>
              <a:avLst/>
              <a:gdLst/>
              <a:ahLst/>
              <a:cxnLst/>
              <a:rect l="l" t="t" r="r" b="b"/>
              <a:pathLst>
                <a:path w="1305" h="983" extrusionOk="0">
                  <a:moveTo>
                    <a:pt x="290" y="0"/>
                  </a:moveTo>
                  <a:cubicBezTo>
                    <a:pt x="210" y="0"/>
                    <a:pt x="126" y="45"/>
                    <a:pt x="76" y="112"/>
                  </a:cubicBezTo>
                  <a:cubicBezTo>
                    <a:pt x="1" y="212"/>
                    <a:pt x="51" y="362"/>
                    <a:pt x="151" y="438"/>
                  </a:cubicBezTo>
                  <a:lnTo>
                    <a:pt x="903" y="939"/>
                  </a:lnTo>
                  <a:cubicBezTo>
                    <a:pt x="943" y="969"/>
                    <a:pt x="990" y="983"/>
                    <a:pt x="1037" y="983"/>
                  </a:cubicBezTo>
                  <a:cubicBezTo>
                    <a:pt x="1110" y="983"/>
                    <a:pt x="1183" y="950"/>
                    <a:pt x="1229" y="889"/>
                  </a:cubicBezTo>
                  <a:cubicBezTo>
                    <a:pt x="1304" y="789"/>
                    <a:pt x="1279" y="638"/>
                    <a:pt x="1154" y="563"/>
                  </a:cubicBezTo>
                  <a:lnTo>
                    <a:pt x="402" y="37"/>
                  </a:lnTo>
                  <a:cubicBezTo>
                    <a:pt x="368" y="12"/>
                    <a:pt x="329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994;p61">
              <a:extLst>
                <a:ext uri="{FF2B5EF4-FFF2-40B4-BE49-F238E27FC236}">
                  <a16:creationId xmlns:a16="http://schemas.microsoft.com/office/drawing/2014/main" id="{8D828674-01E1-31C8-4AFE-803C6206A073}"/>
                </a:ext>
              </a:extLst>
            </p:cNvPr>
            <p:cNvSpPr/>
            <p:nvPr/>
          </p:nvSpPr>
          <p:spPr>
            <a:xfrm>
              <a:off x="3707766" y="4233155"/>
              <a:ext cx="44148" cy="33931"/>
            </a:xfrm>
            <a:custGeom>
              <a:avLst/>
              <a:gdLst/>
              <a:ahLst/>
              <a:cxnLst/>
              <a:rect l="l" t="t" r="r" b="b"/>
              <a:pathLst>
                <a:path w="1279" h="983" extrusionOk="0">
                  <a:moveTo>
                    <a:pt x="278" y="0"/>
                  </a:moveTo>
                  <a:cubicBezTo>
                    <a:pt x="198" y="0"/>
                    <a:pt x="125" y="45"/>
                    <a:pt x="75" y="112"/>
                  </a:cubicBezTo>
                  <a:cubicBezTo>
                    <a:pt x="0" y="212"/>
                    <a:pt x="25" y="362"/>
                    <a:pt x="125" y="438"/>
                  </a:cubicBezTo>
                  <a:lnTo>
                    <a:pt x="877" y="939"/>
                  </a:lnTo>
                  <a:cubicBezTo>
                    <a:pt x="917" y="969"/>
                    <a:pt x="964" y="983"/>
                    <a:pt x="1012" y="983"/>
                  </a:cubicBezTo>
                  <a:cubicBezTo>
                    <a:pt x="1085" y="983"/>
                    <a:pt x="1158" y="949"/>
                    <a:pt x="1203" y="889"/>
                  </a:cubicBezTo>
                  <a:cubicBezTo>
                    <a:pt x="1278" y="789"/>
                    <a:pt x="1253" y="638"/>
                    <a:pt x="1153" y="563"/>
                  </a:cubicBezTo>
                  <a:lnTo>
                    <a:pt x="401" y="37"/>
                  </a:lnTo>
                  <a:cubicBezTo>
                    <a:pt x="359" y="12"/>
                    <a:pt x="318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995;p61">
              <a:extLst>
                <a:ext uri="{FF2B5EF4-FFF2-40B4-BE49-F238E27FC236}">
                  <a16:creationId xmlns:a16="http://schemas.microsoft.com/office/drawing/2014/main" id="{F7EDB9C8-98E7-7D39-F204-1A6501EF18A6}"/>
                </a:ext>
              </a:extLst>
            </p:cNvPr>
            <p:cNvSpPr/>
            <p:nvPr/>
          </p:nvSpPr>
          <p:spPr>
            <a:xfrm>
              <a:off x="3571947" y="4024553"/>
              <a:ext cx="154915" cy="164200"/>
            </a:xfrm>
            <a:custGeom>
              <a:avLst/>
              <a:gdLst/>
              <a:ahLst/>
              <a:cxnLst/>
              <a:rect l="l" t="t" r="r" b="b"/>
              <a:pathLst>
                <a:path w="4488" h="4757" extrusionOk="0">
                  <a:moveTo>
                    <a:pt x="4446" y="1"/>
                  </a:moveTo>
                  <a:cubicBezTo>
                    <a:pt x="4437" y="1"/>
                    <a:pt x="4424" y="7"/>
                    <a:pt x="4412" y="20"/>
                  </a:cubicBezTo>
                  <a:lnTo>
                    <a:pt x="26" y="4706"/>
                  </a:lnTo>
                  <a:cubicBezTo>
                    <a:pt x="1" y="4706"/>
                    <a:pt x="1" y="4731"/>
                    <a:pt x="26" y="4756"/>
                  </a:cubicBezTo>
                  <a:lnTo>
                    <a:pt x="76" y="4756"/>
                  </a:lnTo>
                  <a:lnTo>
                    <a:pt x="4487" y="70"/>
                  </a:lnTo>
                  <a:cubicBezTo>
                    <a:pt x="4487" y="45"/>
                    <a:pt x="4487" y="20"/>
                    <a:pt x="4462" y="20"/>
                  </a:cubicBezTo>
                  <a:cubicBezTo>
                    <a:pt x="4462" y="7"/>
                    <a:pt x="4456" y="1"/>
                    <a:pt x="4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996;p61">
              <a:extLst>
                <a:ext uri="{FF2B5EF4-FFF2-40B4-BE49-F238E27FC236}">
                  <a16:creationId xmlns:a16="http://schemas.microsoft.com/office/drawing/2014/main" id="{A16A0AE3-6B77-DA87-A783-F42DF01343E8}"/>
                </a:ext>
              </a:extLst>
            </p:cNvPr>
            <p:cNvSpPr/>
            <p:nvPr/>
          </p:nvSpPr>
          <p:spPr>
            <a:xfrm>
              <a:off x="3760542" y="4152849"/>
              <a:ext cx="132409" cy="176902"/>
            </a:xfrm>
            <a:custGeom>
              <a:avLst/>
              <a:gdLst/>
              <a:ahLst/>
              <a:cxnLst/>
              <a:rect l="l" t="t" r="r" b="b"/>
              <a:pathLst>
                <a:path w="3836" h="5125" extrusionOk="0">
                  <a:moveTo>
                    <a:pt x="3803" y="1"/>
                  </a:moveTo>
                  <a:cubicBezTo>
                    <a:pt x="3793" y="1"/>
                    <a:pt x="3777" y="12"/>
                    <a:pt x="3760" y="12"/>
                  </a:cubicBezTo>
                  <a:lnTo>
                    <a:pt x="26" y="5049"/>
                  </a:lnTo>
                  <a:cubicBezTo>
                    <a:pt x="1" y="5075"/>
                    <a:pt x="1" y="5100"/>
                    <a:pt x="26" y="5100"/>
                  </a:cubicBezTo>
                  <a:cubicBezTo>
                    <a:pt x="26" y="5100"/>
                    <a:pt x="51" y="5125"/>
                    <a:pt x="51" y="5125"/>
                  </a:cubicBezTo>
                  <a:cubicBezTo>
                    <a:pt x="51" y="5125"/>
                    <a:pt x="76" y="5100"/>
                    <a:pt x="76" y="5100"/>
                  </a:cubicBezTo>
                  <a:lnTo>
                    <a:pt x="3835" y="62"/>
                  </a:lnTo>
                  <a:cubicBezTo>
                    <a:pt x="3835" y="37"/>
                    <a:pt x="3835" y="12"/>
                    <a:pt x="3810" y="12"/>
                  </a:cubicBezTo>
                  <a:cubicBezTo>
                    <a:pt x="3810" y="4"/>
                    <a:pt x="3807" y="1"/>
                    <a:pt x="3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997;p61">
              <a:extLst>
                <a:ext uri="{FF2B5EF4-FFF2-40B4-BE49-F238E27FC236}">
                  <a16:creationId xmlns:a16="http://schemas.microsoft.com/office/drawing/2014/main" id="{3756DE64-CE0A-7FAE-4927-B3EA61F78965}"/>
                </a:ext>
              </a:extLst>
            </p:cNvPr>
            <p:cNvSpPr/>
            <p:nvPr/>
          </p:nvSpPr>
          <p:spPr>
            <a:xfrm>
              <a:off x="3882521" y="3512231"/>
              <a:ext cx="208520" cy="100377"/>
            </a:xfrm>
            <a:custGeom>
              <a:avLst/>
              <a:gdLst/>
              <a:ahLst/>
              <a:cxnLst/>
              <a:rect l="l" t="t" r="r" b="b"/>
              <a:pathLst>
                <a:path w="6041" h="2908" extrusionOk="0">
                  <a:moveTo>
                    <a:pt x="3208" y="602"/>
                  </a:moveTo>
                  <a:cubicBezTo>
                    <a:pt x="3008" y="1153"/>
                    <a:pt x="3033" y="1680"/>
                    <a:pt x="3284" y="2106"/>
                  </a:cubicBezTo>
                  <a:cubicBezTo>
                    <a:pt x="3459" y="2431"/>
                    <a:pt x="3810" y="2682"/>
                    <a:pt x="4236" y="2757"/>
                  </a:cubicBezTo>
                  <a:cubicBezTo>
                    <a:pt x="4365" y="2786"/>
                    <a:pt x="4498" y="2800"/>
                    <a:pt x="4630" y="2800"/>
                  </a:cubicBezTo>
                  <a:cubicBezTo>
                    <a:pt x="4961" y="2800"/>
                    <a:pt x="5289" y="2711"/>
                    <a:pt x="5539" y="2532"/>
                  </a:cubicBezTo>
                  <a:cubicBezTo>
                    <a:pt x="5740" y="2381"/>
                    <a:pt x="5915" y="2181"/>
                    <a:pt x="6041" y="1955"/>
                  </a:cubicBezTo>
                  <a:cubicBezTo>
                    <a:pt x="5990" y="1930"/>
                    <a:pt x="5940" y="1905"/>
                    <a:pt x="5890" y="1880"/>
                  </a:cubicBezTo>
                  <a:cubicBezTo>
                    <a:pt x="5790" y="2081"/>
                    <a:pt x="5640" y="2256"/>
                    <a:pt x="5439" y="2406"/>
                  </a:cubicBezTo>
                  <a:cubicBezTo>
                    <a:pt x="5195" y="2576"/>
                    <a:pt x="4894" y="2660"/>
                    <a:pt x="4579" y="2660"/>
                  </a:cubicBezTo>
                  <a:cubicBezTo>
                    <a:pt x="4474" y="2660"/>
                    <a:pt x="4368" y="2651"/>
                    <a:pt x="4261" y="2632"/>
                  </a:cubicBezTo>
                  <a:cubicBezTo>
                    <a:pt x="3885" y="2532"/>
                    <a:pt x="3584" y="2331"/>
                    <a:pt x="3409" y="2030"/>
                  </a:cubicBezTo>
                  <a:cubicBezTo>
                    <a:pt x="3183" y="1654"/>
                    <a:pt x="3183" y="1153"/>
                    <a:pt x="3334" y="652"/>
                  </a:cubicBezTo>
                  <a:cubicBezTo>
                    <a:pt x="3309" y="627"/>
                    <a:pt x="3259" y="602"/>
                    <a:pt x="3208" y="602"/>
                  </a:cubicBezTo>
                  <a:close/>
                  <a:moveTo>
                    <a:pt x="727" y="0"/>
                  </a:moveTo>
                  <a:cubicBezTo>
                    <a:pt x="301" y="677"/>
                    <a:pt x="0" y="1529"/>
                    <a:pt x="151" y="2381"/>
                  </a:cubicBezTo>
                  <a:cubicBezTo>
                    <a:pt x="201" y="2557"/>
                    <a:pt x="251" y="2732"/>
                    <a:pt x="326" y="2908"/>
                  </a:cubicBezTo>
                  <a:lnTo>
                    <a:pt x="477" y="2832"/>
                  </a:lnTo>
                  <a:cubicBezTo>
                    <a:pt x="401" y="2682"/>
                    <a:pt x="351" y="2507"/>
                    <a:pt x="301" y="2331"/>
                  </a:cubicBezTo>
                  <a:cubicBezTo>
                    <a:pt x="151" y="1504"/>
                    <a:pt x="452" y="677"/>
                    <a:pt x="878" y="25"/>
                  </a:cubicBezTo>
                  <a:cubicBezTo>
                    <a:pt x="828" y="25"/>
                    <a:pt x="777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998;p61">
              <a:extLst>
                <a:ext uri="{FF2B5EF4-FFF2-40B4-BE49-F238E27FC236}">
                  <a16:creationId xmlns:a16="http://schemas.microsoft.com/office/drawing/2014/main" id="{0B5AB4ED-DE6D-7647-C08A-9E6FD9CD0460}"/>
                </a:ext>
              </a:extLst>
            </p:cNvPr>
            <p:cNvSpPr/>
            <p:nvPr/>
          </p:nvSpPr>
          <p:spPr>
            <a:xfrm>
              <a:off x="3872994" y="3592170"/>
              <a:ext cx="46771" cy="54192"/>
            </a:xfrm>
            <a:custGeom>
              <a:avLst/>
              <a:gdLst/>
              <a:ahLst/>
              <a:cxnLst/>
              <a:rect l="l" t="t" r="r" b="b"/>
              <a:pathLst>
                <a:path w="1355" h="1570" extrusionOk="0">
                  <a:moveTo>
                    <a:pt x="687" y="1"/>
                  </a:moveTo>
                  <a:cubicBezTo>
                    <a:pt x="643" y="1"/>
                    <a:pt x="598" y="5"/>
                    <a:pt x="552" y="15"/>
                  </a:cubicBezTo>
                  <a:cubicBezTo>
                    <a:pt x="226" y="90"/>
                    <a:pt x="1" y="416"/>
                    <a:pt x="26" y="742"/>
                  </a:cubicBezTo>
                  <a:lnTo>
                    <a:pt x="126" y="1569"/>
                  </a:lnTo>
                  <a:lnTo>
                    <a:pt x="1354" y="1394"/>
                  </a:lnTo>
                  <a:lnTo>
                    <a:pt x="1279" y="516"/>
                  </a:lnTo>
                  <a:cubicBezTo>
                    <a:pt x="1235" y="211"/>
                    <a:pt x="983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999;p61">
              <a:extLst>
                <a:ext uri="{FF2B5EF4-FFF2-40B4-BE49-F238E27FC236}">
                  <a16:creationId xmlns:a16="http://schemas.microsoft.com/office/drawing/2014/main" id="{BA844C6B-F349-9E3E-BFA4-3A92FBEFA638}"/>
                </a:ext>
              </a:extLst>
            </p:cNvPr>
            <p:cNvSpPr/>
            <p:nvPr/>
          </p:nvSpPr>
          <p:spPr>
            <a:xfrm>
              <a:off x="3549477" y="3641494"/>
              <a:ext cx="745751" cy="320391"/>
            </a:xfrm>
            <a:custGeom>
              <a:avLst/>
              <a:gdLst/>
              <a:ahLst/>
              <a:cxnLst/>
              <a:rect l="l" t="t" r="r" b="b"/>
              <a:pathLst>
                <a:path w="21605" h="9282" extrusionOk="0">
                  <a:moveTo>
                    <a:pt x="16190" y="0"/>
                  </a:moveTo>
                  <a:cubicBezTo>
                    <a:pt x="14876" y="0"/>
                    <a:pt x="12812" y="77"/>
                    <a:pt x="10451" y="441"/>
                  </a:cubicBezTo>
                  <a:cubicBezTo>
                    <a:pt x="6918" y="992"/>
                    <a:pt x="3760" y="1995"/>
                    <a:pt x="3760" y="1995"/>
                  </a:cubicBezTo>
                  <a:lnTo>
                    <a:pt x="3760" y="2020"/>
                  </a:lnTo>
                  <a:cubicBezTo>
                    <a:pt x="3659" y="2045"/>
                    <a:pt x="3534" y="2070"/>
                    <a:pt x="3434" y="2095"/>
                  </a:cubicBezTo>
                  <a:cubicBezTo>
                    <a:pt x="1379" y="2696"/>
                    <a:pt x="0" y="3774"/>
                    <a:pt x="752" y="6707"/>
                  </a:cubicBezTo>
                  <a:cubicBezTo>
                    <a:pt x="1178" y="8290"/>
                    <a:pt x="2690" y="9281"/>
                    <a:pt x="4341" y="9281"/>
                  </a:cubicBezTo>
                  <a:cubicBezTo>
                    <a:pt x="4728" y="9281"/>
                    <a:pt x="5124" y="9227"/>
                    <a:pt x="5514" y="9113"/>
                  </a:cubicBezTo>
                  <a:cubicBezTo>
                    <a:pt x="6466" y="8812"/>
                    <a:pt x="7243" y="8210"/>
                    <a:pt x="7720" y="7458"/>
                  </a:cubicBezTo>
                  <a:lnTo>
                    <a:pt x="14537" y="6331"/>
                  </a:lnTo>
                  <a:cubicBezTo>
                    <a:pt x="15225" y="7039"/>
                    <a:pt x="16192" y="7454"/>
                    <a:pt x="17243" y="7454"/>
                  </a:cubicBezTo>
                  <a:cubicBezTo>
                    <a:pt x="17531" y="7454"/>
                    <a:pt x="17824" y="7423"/>
                    <a:pt x="18121" y="7358"/>
                  </a:cubicBezTo>
                  <a:cubicBezTo>
                    <a:pt x="20201" y="6932"/>
                    <a:pt x="21604" y="4852"/>
                    <a:pt x="21178" y="2847"/>
                  </a:cubicBezTo>
                  <a:cubicBezTo>
                    <a:pt x="20827" y="1218"/>
                    <a:pt x="19324" y="165"/>
                    <a:pt x="17695" y="40"/>
                  </a:cubicBezTo>
                  <a:cubicBezTo>
                    <a:pt x="17695" y="40"/>
                    <a:pt x="17137" y="0"/>
                    <a:pt x="16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000;p61">
              <a:extLst>
                <a:ext uri="{FF2B5EF4-FFF2-40B4-BE49-F238E27FC236}">
                  <a16:creationId xmlns:a16="http://schemas.microsoft.com/office/drawing/2014/main" id="{449C9870-4DA7-D407-45DA-18D908AB81D1}"/>
                </a:ext>
              </a:extLst>
            </p:cNvPr>
            <p:cNvSpPr/>
            <p:nvPr/>
          </p:nvSpPr>
          <p:spPr>
            <a:xfrm>
              <a:off x="3551203" y="3616711"/>
              <a:ext cx="737087" cy="320012"/>
            </a:xfrm>
            <a:custGeom>
              <a:avLst/>
              <a:gdLst/>
              <a:ahLst/>
              <a:cxnLst/>
              <a:rect l="l" t="t" r="r" b="b"/>
              <a:pathLst>
                <a:path w="21354" h="9271" extrusionOk="0">
                  <a:moveTo>
                    <a:pt x="16202" y="0"/>
                  </a:moveTo>
                  <a:cubicBezTo>
                    <a:pt x="14901" y="0"/>
                    <a:pt x="12752" y="75"/>
                    <a:pt x="10276" y="457"/>
                  </a:cubicBezTo>
                  <a:cubicBezTo>
                    <a:pt x="6742" y="1008"/>
                    <a:pt x="3584" y="2011"/>
                    <a:pt x="3584" y="2011"/>
                  </a:cubicBezTo>
                  <a:cubicBezTo>
                    <a:pt x="3484" y="2036"/>
                    <a:pt x="3359" y="2061"/>
                    <a:pt x="3259" y="2111"/>
                  </a:cubicBezTo>
                  <a:cubicBezTo>
                    <a:pt x="1203" y="2713"/>
                    <a:pt x="0" y="4768"/>
                    <a:pt x="577" y="6698"/>
                  </a:cubicBezTo>
                  <a:cubicBezTo>
                    <a:pt x="1045" y="8265"/>
                    <a:pt x="2538" y="9270"/>
                    <a:pt x="4184" y="9270"/>
                  </a:cubicBezTo>
                  <a:cubicBezTo>
                    <a:pt x="4564" y="9270"/>
                    <a:pt x="4953" y="9217"/>
                    <a:pt x="5339" y="9104"/>
                  </a:cubicBezTo>
                  <a:cubicBezTo>
                    <a:pt x="6291" y="8828"/>
                    <a:pt x="7043" y="8227"/>
                    <a:pt x="7544" y="7475"/>
                  </a:cubicBezTo>
                  <a:lnTo>
                    <a:pt x="14361" y="6347"/>
                  </a:lnTo>
                  <a:cubicBezTo>
                    <a:pt x="15060" y="7045"/>
                    <a:pt x="16044" y="7458"/>
                    <a:pt x="17099" y="7458"/>
                  </a:cubicBezTo>
                  <a:cubicBezTo>
                    <a:pt x="17370" y="7458"/>
                    <a:pt x="17644" y="7431"/>
                    <a:pt x="17920" y="7374"/>
                  </a:cubicBezTo>
                  <a:cubicBezTo>
                    <a:pt x="20026" y="6923"/>
                    <a:pt x="21354" y="4943"/>
                    <a:pt x="20928" y="2938"/>
                  </a:cubicBezTo>
                  <a:cubicBezTo>
                    <a:pt x="20577" y="1309"/>
                    <a:pt x="19148" y="156"/>
                    <a:pt x="17494" y="56"/>
                  </a:cubicBezTo>
                  <a:lnTo>
                    <a:pt x="17519" y="31"/>
                  </a:lnTo>
                  <a:cubicBezTo>
                    <a:pt x="17519" y="31"/>
                    <a:pt x="17035" y="0"/>
                    <a:pt x="16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001;p61">
              <a:extLst>
                <a:ext uri="{FF2B5EF4-FFF2-40B4-BE49-F238E27FC236}">
                  <a16:creationId xmlns:a16="http://schemas.microsoft.com/office/drawing/2014/main" id="{45E7ECBC-D1F7-0B9B-528C-C43F18C37443}"/>
                </a:ext>
              </a:extLst>
            </p:cNvPr>
            <p:cNvSpPr/>
            <p:nvPr/>
          </p:nvSpPr>
          <p:spPr>
            <a:xfrm>
              <a:off x="3599628" y="3716704"/>
              <a:ext cx="193816" cy="177213"/>
            </a:xfrm>
            <a:custGeom>
              <a:avLst/>
              <a:gdLst/>
              <a:ahLst/>
              <a:cxnLst/>
              <a:rect l="l" t="t" r="r" b="b"/>
              <a:pathLst>
                <a:path w="5615" h="5134" extrusionOk="0">
                  <a:moveTo>
                    <a:pt x="2953" y="78"/>
                  </a:moveTo>
                  <a:cubicBezTo>
                    <a:pt x="3543" y="78"/>
                    <a:pt x="4120" y="287"/>
                    <a:pt x="4562" y="718"/>
                  </a:cubicBezTo>
                  <a:cubicBezTo>
                    <a:pt x="5540" y="1645"/>
                    <a:pt x="5540" y="3224"/>
                    <a:pt x="4562" y="4227"/>
                  </a:cubicBezTo>
                  <a:cubicBezTo>
                    <a:pt x="4052" y="4777"/>
                    <a:pt x="3362" y="5054"/>
                    <a:pt x="2681" y="5054"/>
                  </a:cubicBezTo>
                  <a:cubicBezTo>
                    <a:pt x="2091" y="5054"/>
                    <a:pt x="1507" y="4846"/>
                    <a:pt x="1054" y="4427"/>
                  </a:cubicBezTo>
                  <a:cubicBezTo>
                    <a:pt x="76" y="3500"/>
                    <a:pt x="101" y="1921"/>
                    <a:pt x="1054" y="893"/>
                  </a:cubicBezTo>
                  <a:cubicBezTo>
                    <a:pt x="1577" y="356"/>
                    <a:pt x="2273" y="78"/>
                    <a:pt x="2953" y="78"/>
                  </a:cubicBezTo>
                  <a:close/>
                  <a:moveTo>
                    <a:pt x="2940" y="1"/>
                  </a:moveTo>
                  <a:cubicBezTo>
                    <a:pt x="2245" y="1"/>
                    <a:pt x="1536" y="284"/>
                    <a:pt x="1003" y="843"/>
                  </a:cubicBezTo>
                  <a:cubicBezTo>
                    <a:pt x="1" y="1896"/>
                    <a:pt x="1" y="3525"/>
                    <a:pt x="1003" y="4477"/>
                  </a:cubicBezTo>
                  <a:cubicBezTo>
                    <a:pt x="1467" y="4918"/>
                    <a:pt x="2065" y="5133"/>
                    <a:pt x="2673" y="5133"/>
                  </a:cubicBezTo>
                  <a:cubicBezTo>
                    <a:pt x="3379" y="5133"/>
                    <a:pt x="4099" y="4843"/>
                    <a:pt x="4638" y="4277"/>
                  </a:cubicBezTo>
                  <a:cubicBezTo>
                    <a:pt x="5615" y="3224"/>
                    <a:pt x="5615" y="1620"/>
                    <a:pt x="4612" y="668"/>
                  </a:cubicBezTo>
                  <a:cubicBezTo>
                    <a:pt x="4154" y="221"/>
                    <a:pt x="3553" y="1"/>
                    <a:pt x="2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002;p61">
              <a:extLst>
                <a:ext uri="{FF2B5EF4-FFF2-40B4-BE49-F238E27FC236}">
                  <a16:creationId xmlns:a16="http://schemas.microsoft.com/office/drawing/2014/main" id="{D09D4496-73C3-5FCF-3ADE-BA32D1EC9EDA}"/>
                </a:ext>
              </a:extLst>
            </p:cNvPr>
            <p:cNvSpPr/>
            <p:nvPr/>
          </p:nvSpPr>
          <p:spPr>
            <a:xfrm>
              <a:off x="4094449" y="3720225"/>
              <a:ext cx="47634" cy="41628"/>
            </a:xfrm>
            <a:custGeom>
              <a:avLst/>
              <a:gdLst/>
              <a:ahLst/>
              <a:cxnLst/>
              <a:rect l="l" t="t" r="r" b="b"/>
              <a:pathLst>
                <a:path w="1380" h="1206" extrusionOk="0">
                  <a:moveTo>
                    <a:pt x="693" y="1"/>
                  </a:moveTo>
                  <a:cubicBezTo>
                    <a:pt x="604" y="1"/>
                    <a:pt x="513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6"/>
                    <a:pt x="953" y="1142"/>
                  </a:cubicBezTo>
                  <a:cubicBezTo>
                    <a:pt x="1254" y="1017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003;p61">
              <a:extLst>
                <a:ext uri="{FF2B5EF4-FFF2-40B4-BE49-F238E27FC236}">
                  <a16:creationId xmlns:a16="http://schemas.microsoft.com/office/drawing/2014/main" id="{3F460102-20A5-91CB-A2D7-68875E606388}"/>
                </a:ext>
              </a:extLst>
            </p:cNvPr>
            <p:cNvSpPr/>
            <p:nvPr/>
          </p:nvSpPr>
          <p:spPr>
            <a:xfrm>
              <a:off x="4150675" y="3709007"/>
              <a:ext cx="47634" cy="41973"/>
            </a:xfrm>
            <a:custGeom>
              <a:avLst/>
              <a:gdLst/>
              <a:ahLst/>
              <a:cxnLst/>
              <a:rect l="l" t="t" r="r" b="b"/>
              <a:pathLst>
                <a:path w="1380" h="1216" extrusionOk="0">
                  <a:moveTo>
                    <a:pt x="693" y="0"/>
                  </a:moveTo>
                  <a:cubicBezTo>
                    <a:pt x="604" y="0"/>
                    <a:pt x="514" y="20"/>
                    <a:pt x="427" y="64"/>
                  </a:cubicBezTo>
                  <a:cubicBezTo>
                    <a:pt x="126" y="214"/>
                    <a:pt x="1" y="590"/>
                    <a:pt x="151" y="891"/>
                  </a:cubicBezTo>
                  <a:cubicBezTo>
                    <a:pt x="262" y="1094"/>
                    <a:pt x="481" y="1215"/>
                    <a:pt x="709" y="1215"/>
                  </a:cubicBezTo>
                  <a:cubicBezTo>
                    <a:pt x="791" y="1215"/>
                    <a:pt x="874" y="1200"/>
                    <a:pt x="953" y="1167"/>
                  </a:cubicBezTo>
                  <a:cubicBezTo>
                    <a:pt x="1254" y="1016"/>
                    <a:pt x="1379" y="640"/>
                    <a:pt x="1229" y="339"/>
                  </a:cubicBezTo>
                  <a:cubicBezTo>
                    <a:pt x="1122" y="125"/>
                    <a:pt x="913" y="0"/>
                    <a:pt x="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004;p61">
              <a:extLst>
                <a:ext uri="{FF2B5EF4-FFF2-40B4-BE49-F238E27FC236}">
                  <a16:creationId xmlns:a16="http://schemas.microsoft.com/office/drawing/2014/main" id="{C04146D3-6BD0-4AB4-E500-DD712E4F40A1}"/>
                </a:ext>
              </a:extLst>
            </p:cNvPr>
            <p:cNvSpPr/>
            <p:nvPr/>
          </p:nvSpPr>
          <p:spPr>
            <a:xfrm>
              <a:off x="4055515" y="3663998"/>
              <a:ext cx="47634" cy="41628"/>
            </a:xfrm>
            <a:custGeom>
              <a:avLst/>
              <a:gdLst/>
              <a:ahLst/>
              <a:cxnLst/>
              <a:rect l="l" t="t" r="r" b="b"/>
              <a:pathLst>
                <a:path w="1380" h="1206" extrusionOk="0">
                  <a:moveTo>
                    <a:pt x="693" y="1"/>
                  </a:moveTo>
                  <a:cubicBezTo>
                    <a:pt x="604" y="1"/>
                    <a:pt x="514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5"/>
                    <a:pt x="953" y="1142"/>
                  </a:cubicBezTo>
                  <a:cubicBezTo>
                    <a:pt x="1254" y="992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005;p61">
              <a:extLst>
                <a:ext uri="{FF2B5EF4-FFF2-40B4-BE49-F238E27FC236}">
                  <a16:creationId xmlns:a16="http://schemas.microsoft.com/office/drawing/2014/main" id="{C3F894FD-D3C8-B35C-8D72-5122319FBDE9}"/>
                </a:ext>
              </a:extLst>
            </p:cNvPr>
            <p:cNvSpPr/>
            <p:nvPr/>
          </p:nvSpPr>
          <p:spPr>
            <a:xfrm>
              <a:off x="4111776" y="3652746"/>
              <a:ext cx="47600" cy="41663"/>
            </a:xfrm>
            <a:custGeom>
              <a:avLst/>
              <a:gdLst/>
              <a:ahLst/>
              <a:cxnLst/>
              <a:rect l="l" t="t" r="r" b="b"/>
              <a:pathLst>
                <a:path w="1379" h="1207" extrusionOk="0">
                  <a:moveTo>
                    <a:pt x="692" y="1"/>
                  </a:moveTo>
                  <a:cubicBezTo>
                    <a:pt x="603" y="1"/>
                    <a:pt x="513" y="21"/>
                    <a:pt x="426" y="65"/>
                  </a:cubicBezTo>
                  <a:cubicBezTo>
                    <a:pt x="125" y="215"/>
                    <a:pt x="0" y="566"/>
                    <a:pt x="150" y="867"/>
                  </a:cubicBezTo>
                  <a:cubicBezTo>
                    <a:pt x="258" y="1081"/>
                    <a:pt x="466" y="1206"/>
                    <a:pt x="686" y="1206"/>
                  </a:cubicBezTo>
                  <a:cubicBezTo>
                    <a:pt x="775" y="1206"/>
                    <a:pt x="866" y="1186"/>
                    <a:pt x="952" y="1142"/>
                  </a:cubicBezTo>
                  <a:cubicBezTo>
                    <a:pt x="1253" y="992"/>
                    <a:pt x="1379" y="641"/>
                    <a:pt x="1228" y="340"/>
                  </a:cubicBezTo>
                  <a:cubicBezTo>
                    <a:pt x="1121" y="126"/>
                    <a:pt x="912" y="1"/>
                    <a:pt x="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006;p61">
              <a:extLst>
                <a:ext uri="{FF2B5EF4-FFF2-40B4-BE49-F238E27FC236}">
                  <a16:creationId xmlns:a16="http://schemas.microsoft.com/office/drawing/2014/main" id="{ABB9B1A1-14F1-F106-DB1E-14973ADA89EE}"/>
                </a:ext>
              </a:extLst>
            </p:cNvPr>
            <p:cNvSpPr/>
            <p:nvPr/>
          </p:nvSpPr>
          <p:spPr>
            <a:xfrm>
              <a:off x="4129931" y="3775589"/>
              <a:ext cx="48463" cy="41663"/>
            </a:xfrm>
            <a:custGeom>
              <a:avLst/>
              <a:gdLst/>
              <a:ahLst/>
              <a:cxnLst/>
              <a:rect l="l" t="t" r="r" b="b"/>
              <a:pathLst>
                <a:path w="1404" h="1207" extrusionOk="0">
                  <a:moveTo>
                    <a:pt x="698" y="1"/>
                  </a:moveTo>
                  <a:cubicBezTo>
                    <a:pt x="606" y="1"/>
                    <a:pt x="513" y="21"/>
                    <a:pt x="426" y="65"/>
                  </a:cubicBezTo>
                  <a:cubicBezTo>
                    <a:pt x="126" y="215"/>
                    <a:pt x="0" y="566"/>
                    <a:pt x="151" y="867"/>
                  </a:cubicBezTo>
                  <a:cubicBezTo>
                    <a:pt x="258" y="1081"/>
                    <a:pt x="479" y="1206"/>
                    <a:pt x="707" y="1206"/>
                  </a:cubicBezTo>
                  <a:cubicBezTo>
                    <a:pt x="799" y="1206"/>
                    <a:pt x="891" y="1186"/>
                    <a:pt x="978" y="1142"/>
                  </a:cubicBezTo>
                  <a:cubicBezTo>
                    <a:pt x="1279" y="992"/>
                    <a:pt x="1404" y="641"/>
                    <a:pt x="1254" y="340"/>
                  </a:cubicBezTo>
                  <a:cubicBezTo>
                    <a:pt x="1146" y="126"/>
                    <a:pt x="925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007;p61">
              <a:extLst>
                <a:ext uri="{FF2B5EF4-FFF2-40B4-BE49-F238E27FC236}">
                  <a16:creationId xmlns:a16="http://schemas.microsoft.com/office/drawing/2014/main" id="{FE90E566-11BC-2377-B5F8-9528672F5C53}"/>
                </a:ext>
              </a:extLst>
            </p:cNvPr>
            <p:cNvSpPr/>
            <p:nvPr/>
          </p:nvSpPr>
          <p:spPr>
            <a:xfrm>
              <a:off x="4186157" y="3764371"/>
              <a:ext cx="48463" cy="41628"/>
            </a:xfrm>
            <a:custGeom>
              <a:avLst/>
              <a:gdLst/>
              <a:ahLst/>
              <a:cxnLst/>
              <a:rect l="l" t="t" r="r" b="b"/>
              <a:pathLst>
                <a:path w="1404" h="1206" extrusionOk="0">
                  <a:moveTo>
                    <a:pt x="698" y="0"/>
                  </a:moveTo>
                  <a:cubicBezTo>
                    <a:pt x="606" y="0"/>
                    <a:pt x="513" y="21"/>
                    <a:pt x="427" y="64"/>
                  </a:cubicBezTo>
                  <a:cubicBezTo>
                    <a:pt x="126" y="214"/>
                    <a:pt x="0" y="565"/>
                    <a:pt x="151" y="866"/>
                  </a:cubicBezTo>
                  <a:cubicBezTo>
                    <a:pt x="258" y="1080"/>
                    <a:pt x="479" y="1205"/>
                    <a:pt x="707" y="1205"/>
                  </a:cubicBezTo>
                  <a:cubicBezTo>
                    <a:pt x="799" y="1205"/>
                    <a:pt x="891" y="1185"/>
                    <a:pt x="978" y="1141"/>
                  </a:cubicBezTo>
                  <a:cubicBezTo>
                    <a:pt x="1279" y="991"/>
                    <a:pt x="1404" y="640"/>
                    <a:pt x="1254" y="339"/>
                  </a:cubicBezTo>
                  <a:cubicBezTo>
                    <a:pt x="1147" y="125"/>
                    <a:pt x="925" y="0"/>
                    <a:pt x="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008;p61">
              <a:extLst>
                <a:ext uri="{FF2B5EF4-FFF2-40B4-BE49-F238E27FC236}">
                  <a16:creationId xmlns:a16="http://schemas.microsoft.com/office/drawing/2014/main" id="{54F09E47-5018-4380-38B0-A0533267F539}"/>
                </a:ext>
              </a:extLst>
            </p:cNvPr>
            <p:cNvSpPr/>
            <p:nvPr/>
          </p:nvSpPr>
          <p:spPr>
            <a:xfrm>
              <a:off x="3858291" y="3678081"/>
              <a:ext cx="38970" cy="34241"/>
            </a:xfrm>
            <a:custGeom>
              <a:avLst/>
              <a:gdLst/>
              <a:ahLst/>
              <a:cxnLst/>
              <a:rect l="l" t="t" r="r" b="b"/>
              <a:pathLst>
                <a:path w="1129" h="992" extrusionOk="0">
                  <a:moveTo>
                    <a:pt x="581" y="0"/>
                  </a:moveTo>
                  <a:cubicBezTo>
                    <a:pt x="431" y="0"/>
                    <a:pt x="278" y="66"/>
                    <a:pt x="176" y="183"/>
                  </a:cubicBezTo>
                  <a:cubicBezTo>
                    <a:pt x="1" y="383"/>
                    <a:pt x="26" y="709"/>
                    <a:pt x="251" y="885"/>
                  </a:cubicBezTo>
                  <a:cubicBezTo>
                    <a:pt x="335" y="958"/>
                    <a:pt x="441" y="992"/>
                    <a:pt x="548" y="992"/>
                  </a:cubicBezTo>
                  <a:cubicBezTo>
                    <a:pt x="698" y="992"/>
                    <a:pt x="851" y="926"/>
                    <a:pt x="953" y="809"/>
                  </a:cubicBezTo>
                  <a:cubicBezTo>
                    <a:pt x="1129" y="609"/>
                    <a:pt x="1078" y="283"/>
                    <a:pt x="878" y="108"/>
                  </a:cubicBezTo>
                  <a:cubicBezTo>
                    <a:pt x="794" y="34"/>
                    <a:pt x="688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009;p61">
              <a:extLst>
                <a:ext uri="{FF2B5EF4-FFF2-40B4-BE49-F238E27FC236}">
                  <a16:creationId xmlns:a16="http://schemas.microsoft.com/office/drawing/2014/main" id="{D6E16BB4-11E8-99BC-5344-40B36150134D}"/>
                </a:ext>
              </a:extLst>
            </p:cNvPr>
            <p:cNvSpPr/>
            <p:nvPr/>
          </p:nvSpPr>
          <p:spPr>
            <a:xfrm>
              <a:off x="3924044" y="3662238"/>
              <a:ext cx="38107" cy="34000"/>
            </a:xfrm>
            <a:custGeom>
              <a:avLst/>
              <a:gdLst/>
              <a:ahLst/>
              <a:cxnLst/>
              <a:rect l="l" t="t" r="r" b="b"/>
              <a:pathLst>
                <a:path w="1104" h="985" extrusionOk="0">
                  <a:moveTo>
                    <a:pt x="555" y="0"/>
                  </a:moveTo>
                  <a:cubicBezTo>
                    <a:pt x="413" y="0"/>
                    <a:pt x="275" y="64"/>
                    <a:pt x="176" y="191"/>
                  </a:cubicBezTo>
                  <a:cubicBezTo>
                    <a:pt x="0" y="391"/>
                    <a:pt x="26" y="692"/>
                    <a:pt x="251" y="867"/>
                  </a:cubicBezTo>
                  <a:cubicBezTo>
                    <a:pt x="341" y="946"/>
                    <a:pt x="452" y="985"/>
                    <a:pt x="562" y="985"/>
                  </a:cubicBezTo>
                  <a:cubicBezTo>
                    <a:pt x="697" y="985"/>
                    <a:pt x="831" y="928"/>
                    <a:pt x="928" y="817"/>
                  </a:cubicBezTo>
                  <a:cubicBezTo>
                    <a:pt x="1103" y="592"/>
                    <a:pt x="1078" y="291"/>
                    <a:pt x="878" y="116"/>
                  </a:cubicBezTo>
                  <a:cubicBezTo>
                    <a:pt x="779" y="39"/>
                    <a:pt x="666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010;p61">
              <a:extLst>
                <a:ext uri="{FF2B5EF4-FFF2-40B4-BE49-F238E27FC236}">
                  <a16:creationId xmlns:a16="http://schemas.microsoft.com/office/drawing/2014/main" id="{85FBA980-C575-805B-DF9F-501084A64117}"/>
                </a:ext>
              </a:extLst>
            </p:cNvPr>
            <p:cNvSpPr/>
            <p:nvPr/>
          </p:nvSpPr>
          <p:spPr>
            <a:xfrm>
              <a:off x="3859154" y="3739140"/>
              <a:ext cx="38107" cy="34103"/>
            </a:xfrm>
            <a:custGeom>
              <a:avLst/>
              <a:gdLst/>
              <a:ahLst/>
              <a:cxnLst/>
              <a:rect l="l" t="t" r="r" b="b"/>
              <a:pathLst>
                <a:path w="1104" h="988" extrusionOk="0">
                  <a:moveTo>
                    <a:pt x="556" y="1"/>
                  </a:moveTo>
                  <a:cubicBezTo>
                    <a:pt x="415" y="1"/>
                    <a:pt x="273" y="58"/>
                    <a:pt x="176" y="168"/>
                  </a:cubicBezTo>
                  <a:cubicBezTo>
                    <a:pt x="1" y="369"/>
                    <a:pt x="1" y="669"/>
                    <a:pt x="226" y="870"/>
                  </a:cubicBezTo>
                  <a:cubicBezTo>
                    <a:pt x="317" y="949"/>
                    <a:pt x="427" y="987"/>
                    <a:pt x="540" y="987"/>
                  </a:cubicBezTo>
                  <a:cubicBezTo>
                    <a:pt x="677" y="987"/>
                    <a:pt x="818" y="930"/>
                    <a:pt x="928" y="820"/>
                  </a:cubicBezTo>
                  <a:cubicBezTo>
                    <a:pt x="1104" y="619"/>
                    <a:pt x="1078" y="294"/>
                    <a:pt x="878" y="118"/>
                  </a:cubicBezTo>
                  <a:cubicBezTo>
                    <a:pt x="788" y="39"/>
                    <a:pt x="672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011;p61">
              <a:extLst>
                <a:ext uri="{FF2B5EF4-FFF2-40B4-BE49-F238E27FC236}">
                  <a16:creationId xmlns:a16="http://schemas.microsoft.com/office/drawing/2014/main" id="{EE46485A-E14B-EF64-F30D-B67D8818705F}"/>
                </a:ext>
              </a:extLst>
            </p:cNvPr>
            <p:cNvSpPr/>
            <p:nvPr/>
          </p:nvSpPr>
          <p:spPr>
            <a:xfrm>
              <a:off x="3924906" y="3725299"/>
              <a:ext cx="38107" cy="34103"/>
            </a:xfrm>
            <a:custGeom>
              <a:avLst/>
              <a:gdLst/>
              <a:ahLst/>
              <a:cxnLst/>
              <a:rect l="l" t="t" r="r" b="b"/>
              <a:pathLst>
                <a:path w="1104" h="988" extrusionOk="0">
                  <a:moveTo>
                    <a:pt x="564" y="1"/>
                  </a:moveTo>
                  <a:cubicBezTo>
                    <a:pt x="427" y="1"/>
                    <a:pt x="286" y="58"/>
                    <a:pt x="176" y="168"/>
                  </a:cubicBezTo>
                  <a:cubicBezTo>
                    <a:pt x="1" y="369"/>
                    <a:pt x="26" y="669"/>
                    <a:pt x="226" y="870"/>
                  </a:cubicBezTo>
                  <a:cubicBezTo>
                    <a:pt x="316" y="949"/>
                    <a:pt x="432" y="987"/>
                    <a:pt x="548" y="987"/>
                  </a:cubicBezTo>
                  <a:cubicBezTo>
                    <a:pt x="689" y="987"/>
                    <a:pt x="831" y="930"/>
                    <a:pt x="928" y="820"/>
                  </a:cubicBezTo>
                  <a:cubicBezTo>
                    <a:pt x="1103" y="619"/>
                    <a:pt x="1078" y="294"/>
                    <a:pt x="878" y="118"/>
                  </a:cubicBezTo>
                  <a:cubicBezTo>
                    <a:pt x="787" y="39"/>
                    <a:pt x="6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012;p61">
              <a:extLst>
                <a:ext uri="{FF2B5EF4-FFF2-40B4-BE49-F238E27FC236}">
                  <a16:creationId xmlns:a16="http://schemas.microsoft.com/office/drawing/2014/main" id="{A8C89297-40C2-A3CC-F222-12EF65AB14BC}"/>
                </a:ext>
              </a:extLst>
            </p:cNvPr>
            <p:cNvSpPr/>
            <p:nvPr/>
          </p:nvSpPr>
          <p:spPr>
            <a:xfrm>
              <a:off x="3630796" y="3766545"/>
              <a:ext cx="64030" cy="72728"/>
            </a:xfrm>
            <a:custGeom>
              <a:avLst/>
              <a:gdLst/>
              <a:ahLst/>
              <a:cxnLst/>
              <a:rect l="l" t="t" r="r" b="b"/>
              <a:pathLst>
                <a:path w="1855" h="2107" extrusionOk="0">
                  <a:moveTo>
                    <a:pt x="526" y="1"/>
                  </a:moveTo>
                  <a:cubicBezTo>
                    <a:pt x="25" y="602"/>
                    <a:pt x="0" y="1479"/>
                    <a:pt x="451" y="2106"/>
                  </a:cubicBezTo>
                  <a:lnTo>
                    <a:pt x="1855" y="1078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013;p61">
              <a:extLst>
                <a:ext uri="{FF2B5EF4-FFF2-40B4-BE49-F238E27FC236}">
                  <a16:creationId xmlns:a16="http://schemas.microsoft.com/office/drawing/2014/main" id="{74429C09-54B0-7952-CEA6-2E952AF52572}"/>
                </a:ext>
              </a:extLst>
            </p:cNvPr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014;p61">
              <a:extLst>
                <a:ext uri="{FF2B5EF4-FFF2-40B4-BE49-F238E27FC236}">
                  <a16:creationId xmlns:a16="http://schemas.microsoft.com/office/drawing/2014/main" id="{CF14C2BE-A8CB-04A1-25AE-9E21C2A906AC}"/>
                </a:ext>
              </a:extLst>
            </p:cNvPr>
            <p:cNvSpPr/>
            <p:nvPr/>
          </p:nvSpPr>
          <p:spPr>
            <a:xfrm>
              <a:off x="3648089" y="3805480"/>
              <a:ext cx="95199" cy="60268"/>
            </a:xfrm>
            <a:custGeom>
              <a:avLst/>
              <a:gdLst/>
              <a:ahLst/>
              <a:cxnLst/>
              <a:rect l="l" t="t" r="r" b="b"/>
              <a:pathLst>
                <a:path w="2758" h="1746" extrusionOk="0">
                  <a:moveTo>
                    <a:pt x="1404" y="1"/>
                  </a:moveTo>
                  <a:lnTo>
                    <a:pt x="0" y="1028"/>
                  </a:lnTo>
                  <a:cubicBezTo>
                    <a:pt x="51" y="1103"/>
                    <a:pt x="126" y="1179"/>
                    <a:pt x="176" y="1254"/>
                  </a:cubicBezTo>
                  <a:cubicBezTo>
                    <a:pt x="529" y="1583"/>
                    <a:pt x="972" y="1746"/>
                    <a:pt x="1411" y="1746"/>
                  </a:cubicBezTo>
                  <a:cubicBezTo>
                    <a:pt x="1875" y="1746"/>
                    <a:pt x="2335" y="1564"/>
                    <a:pt x="2682" y="1204"/>
                  </a:cubicBezTo>
                  <a:cubicBezTo>
                    <a:pt x="2707" y="1179"/>
                    <a:pt x="2732" y="1154"/>
                    <a:pt x="2757" y="1128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015;p61">
              <a:extLst>
                <a:ext uri="{FF2B5EF4-FFF2-40B4-BE49-F238E27FC236}">
                  <a16:creationId xmlns:a16="http://schemas.microsoft.com/office/drawing/2014/main" id="{4AE4E3D6-7354-6223-E432-8331131CFB58}"/>
                </a:ext>
              </a:extLst>
            </p:cNvPr>
            <p:cNvSpPr/>
            <p:nvPr/>
          </p:nvSpPr>
          <p:spPr>
            <a:xfrm>
              <a:off x="3699138" y="3770032"/>
              <a:ext cx="62304" cy="71831"/>
            </a:xfrm>
            <a:custGeom>
              <a:avLst/>
              <a:gdLst/>
              <a:ahLst/>
              <a:cxnLst/>
              <a:rect l="l" t="t" r="r" b="b"/>
              <a:pathLst>
                <a:path w="1805" h="2081" extrusionOk="0">
                  <a:moveTo>
                    <a:pt x="1379" y="0"/>
                  </a:moveTo>
                  <a:lnTo>
                    <a:pt x="0" y="1003"/>
                  </a:lnTo>
                  <a:lnTo>
                    <a:pt x="1328" y="2080"/>
                  </a:lnTo>
                  <a:cubicBezTo>
                    <a:pt x="1805" y="1479"/>
                    <a:pt x="1805" y="627"/>
                    <a:pt x="1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016;p61">
              <a:extLst>
                <a:ext uri="{FF2B5EF4-FFF2-40B4-BE49-F238E27FC236}">
                  <a16:creationId xmlns:a16="http://schemas.microsoft.com/office/drawing/2014/main" id="{CB718057-245A-1BE4-6B2A-16A18B089E1E}"/>
                </a:ext>
              </a:extLst>
            </p:cNvPr>
            <p:cNvSpPr/>
            <p:nvPr/>
          </p:nvSpPr>
          <p:spPr>
            <a:xfrm>
              <a:off x="3650677" y="3743523"/>
              <a:ext cx="95199" cy="59405"/>
            </a:xfrm>
            <a:custGeom>
              <a:avLst/>
              <a:gdLst/>
              <a:ahLst/>
              <a:cxnLst/>
              <a:rect l="l" t="t" r="r" b="b"/>
              <a:pathLst>
                <a:path w="2758" h="1721" extrusionOk="0">
                  <a:moveTo>
                    <a:pt x="1322" y="0"/>
                  </a:moveTo>
                  <a:cubicBezTo>
                    <a:pt x="858" y="0"/>
                    <a:pt x="398" y="182"/>
                    <a:pt x="51" y="542"/>
                  </a:cubicBezTo>
                  <a:cubicBezTo>
                    <a:pt x="26" y="568"/>
                    <a:pt x="26" y="593"/>
                    <a:pt x="1" y="593"/>
                  </a:cubicBezTo>
                  <a:lnTo>
                    <a:pt x="1354" y="1720"/>
                  </a:lnTo>
                  <a:lnTo>
                    <a:pt x="2758" y="693"/>
                  </a:lnTo>
                  <a:cubicBezTo>
                    <a:pt x="2682" y="618"/>
                    <a:pt x="2632" y="542"/>
                    <a:pt x="2557" y="492"/>
                  </a:cubicBezTo>
                  <a:cubicBezTo>
                    <a:pt x="2204" y="163"/>
                    <a:pt x="1761" y="0"/>
                    <a:pt x="1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017;p61">
              <a:extLst>
                <a:ext uri="{FF2B5EF4-FFF2-40B4-BE49-F238E27FC236}">
                  <a16:creationId xmlns:a16="http://schemas.microsoft.com/office/drawing/2014/main" id="{DDAA3EEE-F8CC-F04C-B9A6-43FE919D1567}"/>
                </a:ext>
              </a:extLst>
            </p:cNvPr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018;p61">
              <a:extLst>
                <a:ext uri="{FF2B5EF4-FFF2-40B4-BE49-F238E27FC236}">
                  <a16:creationId xmlns:a16="http://schemas.microsoft.com/office/drawing/2014/main" id="{29A83084-722C-E758-4F00-F9D49F58FE42}"/>
                </a:ext>
              </a:extLst>
            </p:cNvPr>
            <p:cNvSpPr/>
            <p:nvPr/>
          </p:nvSpPr>
          <p:spPr>
            <a:xfrm>
              <a:off x="3694789" y="3802891"/>
              <a:ext cx="4384" cy="2623"/>
            </a:xfrm>
            <a:custGeom>
              <a:avLst/>
              <a:gdLst/>
              <a:ahLst/>
              <a:cxnLst/>
              <a:rect l="l" t="t" r="r" b="b"/>
              <a:pathLst>
                <a:path w="127" h="76" extrusionOk="0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019;p61">
              <a:extLst>
                <a:ext uri="{FF2B5EF4-FFF2-40B4-BE49-F238E27FC236}">
                  <a16:creationId xmlns:a16="http://schemas.microsoft.com/office/drawing/2014/main" id="{9F807786-9EA6-9395-1771-0541E2132EE5}"/>
                </a:ext>
              </a:extLst>
            </p:cNvPr>
            <p:cNvSpPr/>
            <p:nvPr/>
          </p:nvSpPr>
          <p:spPr>
            <a:xfrm>
              <a:off x="3655855" y="3767926"/>
              <a:ext cx="81358" cy="73419"/>
            </a:xfrm>
            <a:custGeom>
              <a:avLst/>
              <a:gdLst/>
              <a:ahLst/>
              <a:cxnLst/>
              <a:rect l="l" t="t" r="r" b="b"/>
              <a:pathLst>
                <a:path w="2357" h="2127" extrusionOk="0">
                  <a:moveTo>
                    <a:pt x="1182" y="1"/>
                  </a:moveTo>
                  <a:cubicBezTo>
                    <a:pt x="897" y="1"/>
                    <a:pt x="612" y="114"/>
                    <a:pt x="402" y="337"/>
                  </a:cubicBezTo>
                  <a:cubicBezTo>
                    <a:pt x="1" y="763"/>
                    <a:pt x="26" y="1439"/>
                    <a:pt x="452" y="1840"/>
                  </a:cubicBezTo>
                  <a:cubicBezTo>
                    <a:pt x="655" y="2032"/>
                    <a:pt x="916" y="2126"/>
                    <a:pt x="1176" y="2126"/>
                  </a:cubicBezTo>
                  <a:cubicBezTo>
                    <a:pt x="1461" y="2126"/>
                    <a:pt x="1746" y="2013"/>
                    <a:pt x="1956" y="1790"/>
                  </a:cubicBezTo>
                  <a:cubicBezTo>
                    <a:pt x="2357" y="1364"/>
                    <a:pt x="2332" y="688"/>
                    <a:pt x="1906" y="287"/>
                  </a:cubicBezTo>
                  <a:cubicBezTo>
                    <a:pt x="1702" y="95"/>
                    <a:pt x="1442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020;p61">
              <a:extLst>
                <a:ext uri="{FF2B5EF4-FFF2-40B4-BE49-F238E27FC236}">
                  <a16:creationId xmlns:a16="http://schemas.microsoft.com/office/drawing/2014/main" id="{EE573739-A927-89DB-C0C6-4BA423269C2D}"/>
                </a:ext>
              </a:extLst>
            </p:cNvPr>
            <p:cNvSpPr/>
            <p:nvPr/>
          </p:nvSpPr>
          <p:spPr>
            <a:xfrm>
              <a:off x="3828020" y="3814833"/>
              <a:ext cx="48463" cy="22851"/>
            </a:xfrm>
            <a:custGeom>
              <a:avLst/>
              <a:gdLst/>
              <a:ahLst/>
              <a:cxnLst/>
              <a:rect l="l" t="t" r="r" b="b"/>
              <a:pathLst>
                <a:path w="1404" h="662" extrusionOk="0">
                  <a:moveTo>
                    <a:pt x="1127" y="1"/>
                  </a:moveTo>
                  <a:cubicBezTo>
                    <a:pt x="1111" y="1"/>
                    <a:pt x="1094" y="2"/>
                    <a:pt x="1078" y="5"/>
                  </a:cubicBezTo>
                  <a:lnTo>
                    <a:pt x="201" y="206"/>
                  </a:lnTo>
                  <a:cubicBezTo>
                    <a:pt x="76" y="231"/>
                    <a:pt x="0" y="356"/>
                    <a:pt x="26" y="481"/>
                  </a:cubicBezTo>
                  <a:cubicBezTo>
                    <a:pt x="47" y="591"/>
                    <a:pt x="145" y="662"/>
                    <a:pt x="253" y="662"/>
                  </a:cubicBezTo>
                  <a:cubicBezTo>
                    <a:pt x="269" y="662"/>
                    <a:pt x="285" y="660"/>
                    <a:pt x="301" y="657"/>
                  </a:cubicBezTo>
                  <a:lnTo>
                    <a:pt x="1178" y="456"/>
                  </a:lnTo>
                  <a:cubicBezTo>
                    <a:pt x="1304" y="431"/>
                    <a:pt x="1404" y="306"/>
                    <a:pt x="1379" y="181"/>
                  </a:cubicBezTo>
                  <a:cubicBezTo>
                    <a:pt x="1335" y="72"/>
                    <a:pt x="1235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021;p61">
              <a:extLst>
                <a:ext uri="{FF2B5EF4-FFF2-40B4-BE49-F238E27FC236}">
                  <a16:creationId xmlns:a16="http://schemas.microsoft.com/office/drawing/2014/main" id="{0D2C93F8-761B-31FC-32BD-ECCCFBFB92DA}"/>
                </a:ext>
              </a:extLst>
            </p:cNvPr>
            <p:cNvSpPr/>
            <p:nvPr/>
          </p:nvSpPr>
          <p:spPr>
            <a:xfrm>
              <a:off x="3945685" y="3789740"/>
              <a:ext cx="48463" cy="22851"/>
            </a:xfrm>
            <a:custGeom>
              <a:avLst/>
              <a:gdLst/>
              <a:ahLst/>
              <a:cxnLst/>
              <a:rect l="l" t="t" r="r" b="b"/>
              <a:pathLst>
                <a:path w="1404" h="662" extrusionOk="0">
                  <a:moveTo>
                    <a:pt x="1151" y="1"/>
                  </a:moveTo>
                  <a:cubicBezTo>
                    <a:pt x="1135" y="1"/>
                    <a:pt x="1119" y="2"/>
                    <a:pt x="1103" y="5"/>
                  </a:cubicBezTo>
                  <a:lnTo>
                    <a:pt x="226" y="181"/>
                  </a:lnTo>
                  <a:cubicBezTo>
                    <a:pt x="75" y="206"/>
                    <a:pt x="0" y="331"/>
                    <a:pt x="25" y="482"/>
                  </a:cubicBezTo>
                  <a:cubicBezTo>
                    <a:pt x="47" y="591"/>
                    <a:pt x="145" y="662"/>
                    <a:pt x="252" y="662"/>
                  </a:cubicBezTo>
                  <a:cubicBezTo>
                    <a:pt x="268" y="662"/>
                    <a:pt x="285" y="660"/>
                    <a:pt x="301" y="657"/>
                  </a:cubicBezTo>
                  <a:lnTo>
                    <a:pt x="1203" y="457"/>
                  </a:lnTo>
                  <a:cubicBezTo>
                    <a:pt x="1328" y="432"/>
                    <a:pt x="1404" y="306"/>
                    <a:pt x="1378" y="181"/>
                  </a:cubicBezTo>
                  <a:cubicBezTo>
                    <a:pt x="1357" y="72"/>
                    <a:pt x="1259" y="1"/>
                    <a:pt x="1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022;p61">
              <a:extLst>
                <a:ext uri="{FF2B5EF4-FFF2-40B4-BE49-F238E27FC236}">
                  <a16:creationId xmlns:a16="http://schemas.microsoft.com/office/drawing/2014/main" id="{1C209D2C-0A52-6989-EFB1-1C8A2960CF31}"/>
                </a:ext>
              </a:extLst>
            </p:cNvPr>
            <p:cNvSpPr/>
            <p:nvPr/>
          </p:nvSpPr>
          <p:spPr>
            <a:xfrm>
              <a:off x="3789086" y="3655818"/>
              <a:ext cx="24266" cy="219773"/>
            </a:xfrm>
            <a:custGeom>
              <a:avLst/>
              <a:gdLst/>
              <a:ahLst/>
              <a:cxnLst/>
              <a:rect l="l" t="t" r="r" b="b"/>
              <a:pathLst>
                <a:path w="703" h="6367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602" y="6342"/>
                  </a:lnTo>
                  <a:cubicBezTo>
                    <a:pt x="627" y="6367"/>
                    <a:pt x="627" y="6367"/>
                    <a:pt x="652" y="6367"/>
                  </a:cubicBezTo>
                  <a:cubicBezTo>
                    <a:pt x="677" y="6367"/>
                    <a:pt x="702" y="6342"/>
                    <a:pt x="677" y="6342"/>
                  </a:cubicBezTo>
                  <a:lnTo>
                    <a:pt x="76" y="51"/>
                  </a:lnTo>
                  <a:cubicBezTo>
                    <a:pt x="76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023;p61">
              <a:extLst>
                <a:ext uri="{FF2B5EF4-FFF2-40B4-BE49-F238E27FC236}">
                  <a16:creationId xmlns:a16="http://schemas.microsoft.com/office/drawing/2014/main" id="{8C3401EB-2F83-36DC-86BB-C6F0E488D1F2}"/>
                </a:ext>
              </a:extLst>
            </p:cNvPr>
            <p:cNvSpPr/>
            <p:nvPr/>
          </p:nvSpPr>
          <p:spPr>
            <a:xfrm>
              <a:off x="3992385" y="3619507"/>
              <a:ext cx="55401" cy="217150"/>
            </a:xfrm>
            <a:custGeom>
              <a:avLst/>
              <a:gdLst/>
              <a:ahLst/>
              <a:cxnLst/>
              <a:rect l="l" t="t" r="r" b="b"/>
              <a:pathLst>
                <a:path w="1605" h="6291" extrusionOk="0">
                  <a:moveTo>
                    <a:pt x="51" y="0"/>
                  </a:moveTo>
                  <a:cubicBezTo>
                    <a:pt x="25" y="0"/>
                    <a:pt x="0" y="25"/>
                    <a:pt x="25" y="50"/>
                  </a:cubicBezTo>
                  <a:lnTo>
                    <a:pt x="1529" y="6266"/>
                  </a:lnTo>
                  <a:cubicBezTo>
                    <a:pt x="1529" y="6291"/>
                    <a:pt x="1554" y="6291"/>
                    <a:pt x="1579" y="6291"/>
                  </a:cubicBezTo>
                  <a:cubicBezTo>
                    <a:pt x="1604" y="6291"/>
                    <a:pt x="1604" y="6266"/>
                    <a:pt x="1604" y="6266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2" name="Picture 2" descr="Circling Arrow GIF - VisualTimmy | Digital artists, Animation design, Gif">
            <a:extLst>
              <a:ext uri="{FF2B5EF4-FFF2-40B4-BE49-F238E27FC236}">
                <a16:creationId xmlns:a16="http://schemas.microsoft.com/office/drawing/2014/main" id="{033AC645-2226-74B1-919F-33E081414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2" t="15842" r="16643" b="19294"/>
          <a:stretch/>
        </p:blipFill>
        <p:spPr bwMode="auto">
          <a:xfrm>
            <a:off x="1676173" y="1655795"/>
            <a:ext cx="1994072" cy="19599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6" name="TextBox 1265">
            <a:extLst>
              <a:ext uri="{FF2B5EF4-FFF2-40B4-BE49-F238E27FC236}">
                <a16:creationId xmlns:a16="http://schemas.microsoft.com/office/drawing/2014/main" id="{6E0AC12D-EEF9-E0B9-C9EA-A2BA5476C12E}"/>
              </a:ext>
            </a:extLst>
          </p:cNvPr>
          <p:cNvSpPr txBox="1"/>
          <p:nvPr/>
        </p:nvSpPr>
        <p:spPr>
          <a:xfrm>
            <a:off x="1582213" y="2307919"/>
            <a:ext cx="2198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Press Start 2P"/>
                <a:sym typeface="Press Start 2P"/>
              </a:rPr>
              <a:t>Project Plan</a:t>
            </a:r>
            <a:endParaRPr lang="en-CA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0"/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51"/>
          <p:cNvGrpSpPr/>
          <p:nvPr/>
        </p:nvGrpSpPr>
        <p:grpSpPr>
          <a:xfrm>
            <a:off x="383190" y="974687"/>
            <a:ext cx="5034012" cy="3944143"/>
            <a:chOff x="1000808" y="1502877"/>
            <a:chExt cx="5802344" cy="3187375"/>
          </a:xfrm>
        </p:grpSpPr>
        <p:sp>
          <p:nvSpPr>
            <p:cNvPr id="1412" name="Google Shape;1412;p51"/>
            <p:cNvSpPr/>
            <p:nvPr/>
          </p:nvSpPr>
          <p:spPr>
            <a:xfrm>
              <a:off x="1003575" y="2221252"/>
              <a:ext cx="3276199" cy="2469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003566" y="1502877"/>
              <a:ext cx="5799586" cy="57900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51"/>
            <p:cNvSpPr/>
            <p:nvPr/>
          </p:nvSpPr>
          <p:spPr>
            <a:xfrm rot="10800000" flipH="1">
              <a:off x="1003566" y="2221254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 rot="10800000" flipH="1">
              <a:off x="1003566" y="4603955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 rot="10800000" flipH="1">
              <a:off x="4202388" y="2221252"/>
              <a:ext cx="77386" cy="5519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 rot="10800000" flipH="1">
              <a:off x="4193674" y="4603955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51"/>
            <p:cNvSpPr/>
            <p:nvPr/>
          </p:nvSpPr>
          <p:spPr>
            <a:xfrm rot="10800000" flipH="1">
              <a:off x="1003565" y="1502877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51"/>
            <p:cNvSpPr/>
            <p:nvPr/>
          </p:nvSpPr>
          <p:spPr>
            <a:xfrm rot="10800000" flipH="1">
              <a:off x="1000808" y="1997147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51"/>
            <p:cNvSpPr/>
            <p:nvPr/>
          </p:nvSpPr>
          <p:spPr>
            <a:xfrm rot="10800000" flipH="1">
              <a:off x="6717052" y="1502877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 rot="10800000" flipH="1">
              <a:off x="6717052" y="1991510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22" name="Google Shape;1422;p51"/>
          <p:cNvGraphicFramePr/>
          <p:nvPr>
            <p:extLst>
              <p:ext uri="{D42A27DB-BD31-4B8C-83A1-F6EECF244321}">
                <p14:modId xmlns:p14="http://schemas.microsoft.com/office/powerpoint/2010/main" val="3825799687"/>
              </p:ext>
            </p:extLst>
          </p:nvPr>
        </p:nvGraphicFramePr>
        <p:xfrm>
          <a:off x="399631" y="761041"/>
          <a:ext cx="5380264" cy="4556600"/>
        </p:xfrm>
        <a:graphic>
          <a:graphicData uri="http://schemas.openxmlformats.org/drawingml/2006/table">
            <a:tbl>
              <a:tblPr>
                <a:noFill/>
                <a:tableStyleId>{79935413-41E9-4422-A9A4-A88E83773706}</a:tableStyleId>
              </a:tblPr>
              <a:tblGrid>
                <a:gridCol w="2824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Cost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Component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00" dirty="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Estimated Cost Range</a:t>
                      </a:r>
                    </a:p>
                  </a:txBody>
                  <a:tcPr marL="91425" marR="91425" marT="1371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Design &amp; Functionality</a:t>
                      </a:r>
                      <a:endParaRPr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3657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$5,000 - $8,000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2"/>
                          </a:solidFill>
                          <a:latin typeface="Press Start 2P"/>
                          <a:sym typeface="Press Start 2P"/>
                        </a:rPr>
                        <a:t>Website hosting</a:t>
                      </a:r>
                      <a:endParaRPr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3657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$120 - $300 per year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Domain name</a:t>
                      </a:r>
                      <a:endParaRPr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3657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$20 per year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130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SSL Certificate</a:t>
                      </a:r>
                      <a:endParaRPr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3657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50"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$30 - $80 per year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4921"/>
                  </a:ext>
                </a:extLst>
              </a:tr>
              <a:tr h="10508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Maintenance Update</a:t>
                      </a:r>
                      <a:endParaRPr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365750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$1,000 - $1,500 per year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dk1"/>
                        </a:solidFill>
                        <a:latin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23" name="Google Shape;1423;p51"/>
          <p:cNvSpPr txBox="1">
            <a:spLocks noGrp="1"/>
          </p:cNvSpPr>
          <p:nvPr>
            <p:ph type="title"/>
          </p:nvPr>
        </p:nvSpPr>
        <p:spPr>
          <a:xfrm>
            <a:off x="2478964" y="99779"/>
            <a:ext cx="4433208" cy="84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Financial Implication</a:t>
            </a:r>
            <a:endParaRPr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209AA-D409-A1FA-1B16-3711F8FBAD13}"/>
              </a:ext>
            </a:extLst>
          </p:cNvPr>
          <p:cNvSpPr txBox="1"/>
          <p:nvPr/>
        </p:nvSpPr>
        <p:spPr>
          <a:xfrm>
            <a:off x="5559185" y="1231268"/>
            <a:ext cx="35626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" sz="3200" dirty="0">
                <a:solidFill>
                  <a:srgbClr val="FFA7BB"/>
                </a:solidFill>
                <a:latin typeface="Press Start 2P"/>
                <a:sym typeface="Press Start 2P"/>
              </a:rPr>
              <a:t>COST</a:t>
            </a:r>
          </a:p>
          <a:p>
            <a:endParaRPr lang="en" sz="1600" dirty="0">
              <a:solidFill>
                <a:srgbClr val="FFA7BB"/>
              </a:solidFill>
              <a:latin typeface="Press Start 2P"/>
              <a:sym typeface="Press Start 2P"/>
            </a:endParaRPr>
          </a:p>
          <a:p>
            <a:pPr marL="571500" indent="-5715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" sz="3200" dirty="0">
                <a:solidFill>
                  <a:srgbClr val="FFA7BB"/>
                </a:solidFill>
                <a:latin typeface="Press Start 2P"/>
                <a:sym typeface="Press Start 2P"/>
              </a:rPr>
              <a:t>BUDGET</a:t>
            </a:r>
            <a:endParaRPr lang="en-CA" sz="900" dirty="0"/>
          </a:p>
        </p:txBody>
      </p:sp>
      <p:grpSp>
        <p:nvGrpSpPr>
          <p:cNvPr id="11" name="Google Shape;3803;p61">
            <a:extLst>
              <a:ext uri="{FF2B5EF4-FFF2-40B4-BE49-F238E27FC236}">
                <a16:creationId xmlns:a16="http://schemas.microsoft.com/office/drawing/2014/main" id="{3D19E25A-768E-5689-E33C-EDADA9A1942B}"/>
              </a:ext>
            </a:extLst>
          </p:cNvPr>
          <p:cNvGrpSpPr/>
          <p:nvPr/>
        </p:nvGrpSpPr>
        <p:grpSpPr>
          <a:xfrm>
            <a:off x="6464160" y="2496802"/>
            <a:ext cx="2294249" cy="2315242"/>
            <a:chOff x="3282151" y="2175700"/>
            <a:chExt cx="1128135" cy="1144566"/>
          </a:xfrm>
        </p:grpSpPr>
        <p:sp>
          <p:nvSpPr>
            <p:cNvPr id="12" name="Google Shape;3804;p61">
              <a:extLst>
                <a:ext uri="{FF2B5EF4-FFF2-40B4-BE49-F238E27FC236}">
                  <a16:creationId xmlns:a16="http://schemas.microsoft.com/office/drawing/2014/main" id="{94BAA14C-CDD1-EE26-BD56-9FBC2B0B065F}"/>
                </a:ext>
              </a:extLst>
            </p:cNvPr>
            <p:cNvSpPr/>
            <p:nvPr/>
          </p:nvSpPr>
          <p:spPr>
            <a:xfrm>
              <a:off x="3282151" y="2175700"/>
              <a:ext cx="1128135" cy="1144566"/>
            </a:xfrm>
            <a:custGeom>
              <a:avLst/>
              <a:gdLst/>
              <a:ahLst/>
              <a:cxnLst/>
              <a:rect l="l" t="t" r="r" b="b"/>
              <a:pathLst>
                <a:path w="32683" h="33159" extrusionOk="0">
                  <a:moveTo>
                    <a:pt x="18698" y="0"/>
                  </a:moveTo>
                  <a:cubicBezTo>
                    <a:pt x="17996" y="0"/>
                    <a:pt x="17369" y="401"/>
                    <a:pt x="16968" y="1078"/>
                  </a:cubicBezTo>
                  <a:cubicBezTo>
                    <a:pt x="16517" y="1053"/>
                    <a:pt x="16066" y="1028"/>
                    <a:pt x="15615" y="1028"/>
                  </a:cubicBezTo>
                  <a:cubicBezTo>
                    <a:pt x="15214" y="1028"/>
                    <a:pt x="14788" y="1028"/>
                    <a:pt x="14387" y="1078"/>
                  </a:cubicBezTo>
                  <a:cubicBezTo>
                    <a:pt x="13986" y="502"/>
                    <a:pt x="13409" y="176"/>
                    <a:pt x="12808" y="176"/>
                  </a:cubicBezTo>
                  <a:cubicBezTo>
                    <a:pt x="12733" y="176"/>
                    <a:pt x="12683" y="176"/>
                    <a:pt x="12633" y="201"/>
                  </a:cubicBezTo>
                  <a:cubicBezTo>
                    <a:pt x="12557" y="176"/>
                    <a:pt x="12507" y="176"/>
                    <a:pt x="12457" y="176"/>
                  </a:cubicBezTo>
                  <a:cubicBezTo>
                    <a:pt x="11505" y="176"/>
                    <a:pt x="10728" y="903"/>
                    <a:pt x="10402" y="2005"/>
                  </a:cubicBezTo>
                  <a:cubicBezTo>
                    <a:pt x="9049" y="2532"/>
                    <a:pt x="7770" y="3284"/>
                    <a:pt x="6617" y="4211"/>
                  </a:cubicBezTo>
                  <a:cubicBezTo>
                    <a:pt x="6542" y="4286"/>
                    <a:pt x="6467" y="4361"/>
                    <a:pt x="6367" y="4436"/>
                  </a:cubicBezTo>
                  <a:cubicBezTo>
                    <a:pt x="5866" y="4862"/>
                    <a:pt x="5389" y="5339"/>
                    <a:pt x="4963" y="5840"/>
                  </a:cubicBezTo>
                  <a:lnTo>
                    <a:pt x="2582" y="5840"/>
                  </a:lnTo>
                  <a:cubicBezTo>
                    <a:pt x="2282" y="5840"/>
                    <a:pt x="1981" y="5990"/>
                    <a:pt x="1805" y="6266"/>
                  </a:cubicBezTo>
                  <a:lnTo>
                    <a:pt x="652" y="7995"/>
                  </a:lnTo>
                  <a:cubicBezTo>
                    <a:pt x="126" y="8772"/>
                    <a:pt x="1" y="9750"/>
                    <a:pt x="277" y="10652"/>
                  </a:cubicBezTo>
                  <a:lnTo>
                    <a:pt x="1429" y="14261"/>
                  </a:lnTo>
                  <a:cubicBezTo>
                    <a:pt x="1429" y="14587"/>
                    <a:pt x="1404" y="14913"/>
                    <a:pt x="1404" y="15213"/>
                  </a:cubicBezTo>
                  <a:lnTo>
                    <a:pt x="1404" y="32231"/>
                  </a:lnTo>
                  <a:cubicBezTo>
                    <a:pt x="1404" y="32757"/>
                    <a:pt x="1830" y="33158"/>
                    <a:pt x="2332" y="33158"/>
                  </a:cubicBezTo>
                  <a:lnTo>
                    <a:pt x="28873" y="33158"/>
                  </a:lnTo>
                  <a:cubicBezTo>
                    <a:pt x="29374" y="33158"/>
                    <a:pt x="29801" y="32757"/>
                    <a:pt x="29801" y="32231"/>
                  </a:cubicBezTo>
                  <a:lnTo>
                    <a:pt x="29801" y="29249"/>
                  </a:lnTo>
                  <a:lnTo>
                    <a:pt x="32056" y="28547"/>
                  </a:lnTo>
                  <a:cubicBezTo>
                    <a:pt x="32432" y="28422"/>
                    <a:pt x="32683" y="28071"/>
                    <a:pt x="32683" y="27670"/>
                  </a:cubicBezTo>
                  <a:lnTo>
                    <a:pt x="32683" y="25163"/>
                  </a:lnTo>
                  <a:cubicBezTo>
                    <a:pt x="32683" y="24838"/>
                    <a:pt x="32482" y="24512"/>
                    <a:pt x="32181" y="24361"/>
                  </a:cubicBezTo>
                  <a:lnTo>
                    <a:pt x="29801" y="23158"/>
                  </a:lnTo>
                  <a:lnTo>
                    <a:pt x="29801" y="15213"/>
                  </a:lnTo>
                  <a:cubicBezTo>
                    <a:pt x="29801" y="11429"/>
                    <a:pt x="28322" y="7870"/>
                    <a:pt x="25640" y="5188"/>
                  </a:cubicBezTo>
                  <a:cubicBezTo>
                    <a:pt x="24337" y="3885"/>
                    <a:pt x="22833" y="2857"/>
                    <a:pt x="21154" y="2156"/>
                  </a:cubicBezTo>
                  <a:cubicBezTo>
                    <a:pt x="20928" y="903"/>
                    <a:pt x="20076" y="0"/>
                    <a:pt x="19049" y="0"/>
                  </a:cubicBezTo>
                  <a:cubicBezTo>
                    <a:pt x="18973" y="0"/>
                    <a:pt x="18923" y="0"/>
                    <a:pt x="18873" y="25"/>
                  </a:cubicBezTo>
                  <a:cubicBezTo>
                    <a:pt x="18798" y="0"/>
                    <a:pt x="18748" y="0"/>
                    <a:pt x="1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05;p61">
              <a:extLst>
                <a:ext uri="{FF2B5EF4-FFF2-40B4-BE49-F238E27FC236}">
                  <a16:creationId xmlns:a16="http://schemas.microsoft.com/office/drawing/2014/main" id="{00067221-B98F-F809-69F6-D6977172BC3A}"/>
                </a:ext>
              </a:extLst>
            </p:cNvPr>
            <p:cNvSpPr/>
            <p:nvPr/>
          </p:nvSpPr>
          <p:spPr>
            <a:xfrm>
              <a:off x="3362608" y="2242316"/>
              <a:ext cx="916198" cy="1045949"/>
            </a:xfrm>
            <a:custGeom>
              <a:avLst/>
              <a:gdLst/>
              <a:ahLst/>
              <a:cxnLst/>
              <a:rect l="l" t="t" r="r" b="b"/>
              <a:pathLst>
                <a:path w="26543" h="30302" extrusionOk="0">
                  <a:moveTo>
                    <a:pt x="13284" y="0"/>
                  </a:moveTo>
                  <a:cubicBezTo>
                    <a:pt x="10076" y="0"/>
                    <a:pt x="7169" y="1128"/>
                    <a:pt x="4863" y="3008"/>
                  </a:cubicBezTo>
                  <a:cubicBezTo>
                    <a:pt x="4788" y="3058"/>
                    <a:pt x="4713" y="3133"/>
                    <a:pt x="4637" y="3208"/>
                  </a:cubicBezTo>
                  <a:cubicBezTo>
                    <a:pt x="1805" y="5639"/>
                    <a:pt x="1" y="9248"/>
                    <a:pt x="1" y="13283"/>
                  </a:cubicBezTo>
                  <a:lnTo>
                    <a:pt x="1" y="30301"/>
                  </a:lnTo>
                  <a:lnTo>
                    <a:pt x="26542" y="30301"/>
                  </a:lnTo>
                  <a:lnTo>
                    <a:pt x="26542" y="13283"/>
                  </a:lnTo>
                  <a:cubicBezTo>
                    <a:pt x="26542" y="9624"/>
                    <a:pt x="25063" y="6291"/>
                    <a:pt x="22657" y="3885"/>
                  </a:cubicBezTo>
                  <a:cubicBezTo>
                    <a:pt x="20251" y="1504"/>
                    <a:pt x="16943" y="0"/>
                    <a:pt x="13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06;p61">
              <a:extLst>
                <a:ext uri="{FF2B5EF4-FFF2-40B4-BE49-F238E27FC236}">
                  <a16:creationId xmlns:a16="http://schemas.microsoft.com/office/drawing/2014/main" id="{F02FCEC0-EAF4-D8AE-B246-1FC50168AD28}"/>
                </a:ext>
              </a:extLst>
            </p:cNvPr>
            <p:cNvSpPr/>
            <p:nvPr/>
          </p:nvSpPr>
          <p:spPr>
            <a:xfrm>
              <a:off x="4020930" y="2688998"/>
              <a:ext cx="257846" cy="98306"/>
            </a:xfrm>
            <a:custGeom>
              <a:avLst/>
              <a:gdLst/>
              <a:ahLst/>
              <a:cxnLst/>
              <a:rect l="l" t="t" r="r" b="b"/>
              <a:pathLst>
                <a:path w="7470" h="2848" extrusionOk="0">
                  <a:moveTo>
                    <a:pt x="171" y="1"/>
                  </a:moveTo>
                  <a:cubicBezTo>
                    <a:pt x="144" y="1"/>
                    <a:pt x="119" y="6"/>
                    <a:pt x="101" y="16"/>
                  </a:cubicBezTo>
                  <a:cubicBezTo>
                    <a:pt x="26" y="66"/>
                    <a:pt x="0" y="166"/>
                    <a:pt x="51" y="241"/>
                  </a:cubicBezTo>
                  <a:lnTo>
                    <a:pt x="702" y="1219"/>
                  </a:lnTo>
                  <a:cubicBezTo>
                    <a:pt x="733" y="1250"/>
                    <a:pt x="783" y="1271"/>
                    <a:pt x="829" y="1271"/>
                  </a:cubicBezTo>
                  <a:cubicBezTo>
                    <a:pt x="857" y="1271"/>
                    <a:pt x="884" y="1263"/>
                    <a:pt x="903" y="1244"/>
                  </a:cubicBezTo>
                  <a:lnTo>
                    <a:pt x="1805" y="768"/>
                  </a:lnTo>
                  <a:lnTo>
                    <a:pt x="2407" y="1620"/>
                  </a:lnTo>
                  <a:cubicBezTo>
                    <a:pt x="2425" y="1656"/>
                    <a:pt x="2484" y="1680"/>
                    <a:pt x="2543" y="1680"/>
                  </a:cubicBezTo>
                  <a:cubicBezTo>
                    <a:pt x="2565" y="1680"/>
                    <a:pt x="2587" y="1677"/>
                    <a:pt x="2607" y="1670"/>
                  </a:cubicBezTo>
                  <a:lnTo>
                    <a:pt x="3509" y="1169"/>
                  </a:lnTo>
                  <a:lnTo>
                    <a:pt x="4086" y="2021"/>
                  </a:lnTo>
                  <a:cubicBezTo>
                    <a:pt x="4118" y="2068"/>
                    <a:pt x="4159" y="2086"/>
                    <a:pt x="4205" y="2086"/>
                  </a:cubicBezTo>
                  <a:cubicBezTo>
                    <a:pt x="4231" y="2086"/>
                    <a:pt x="4259" y="2080"/>
                    <a:pt x="4286" y="2071"/>
                  </a:cubicBezTo>
                  <a:lnTo>
                    <a:pt x="5188" y="1570"/>
                  </a:lnTo>
                  <a:lnTo>
                    <a:pt x="5765" y="2422"/>
                  </a:lnTo>
                  <a:cubicBezTo>
                    <a:pt x="5797" y="2470"/>
                    <a:pt x="5840" y="2498"/>
                    <a:pt x="5887" y="2498"/>
                  </a:cubicBezTo>
                  <a:cubicBezTo>
                    <a:pt x="5912" y="2498"/>
                    <a:pt x="5939" y="2490"/>
                    <a:pt x="5965" y="2472"/>
                  </a:cubicBezTo>
                  <a:lnTo>
                    <a:pt x="6868" y="1971"/>
                  </a:lnTo>
                  <a:lnTo>
                    <a:pt x="7469" y="2848"/>
                  </a:lnTo>
                  <a:lnTo>
                    <a:pt x="7469" y="2321"/>
                  </a:lnTo>
                  <a:lnTo>
                    <a:pt x="7043" y="1695"/>
                  </a:lnTo>
                  <a:cubicBezTo>
                    <a:pt x="7027" y="1647"/>
                    <a:pt x="6981" y="1630"/>
                    <a:pt x="6930" y="1630"/>
                  </a:cubicBezTo>
                  <a:cubicBezTo>
                    <a:pt x="6901" y="1630"/>
                    <a:pt x="6870" y="1636"/>
                    <a:pt x="6843" y="1645"/>
                  </a:cubicBezTo>
                  <a:lnTo>
                    <a:pt x="5940" y="2146"/>
                  </a:lnTo>
                  <a:lnTo>
                    <a:pt x="5364" y="1294"/>
                  </a:lnTo>
                  <a:cubicBezTo>
                    <a:pt x="5332" y="1245"/>
                    <a:pt x="5289" y="1218"/>
                    <a:pt x="5242" y="1218"/>
                  </a:cubicBezTo>
                  <a:cubicBezTo>
                    <a:pt x="5217" y="1218"/>
                    <a:pt x="5190" y="1226"/>
                    <a:pt x="5163" y="1244"/>
                  </a:cubicBezTo>
                  <a:lnTo>
                    <a:pt x="4261" y="1745"/>
                  </a:lnTo>
                  <a:lnTo>
                    <a:pt x="3685" y="893"/>
                  </a:lnTo>
                  <a:cubicBezTo>
                    <a:pt x="3652" y="844"/>
                    <a:pt x="3599" y="817"/>
                    <a:pt x="3552" y="817"/>
                  </a:cubicBezTo>
                  <a:cubicBezTo>
                    <a:pt x="3526" y="817"/>
                    <a:pt x="3502" y="825"/>
                    <a:pt x="3484" y="843"/>
                  </a:cubicBezTo>
                  <a:lnTo>
                    <a:pt x="2582" y="1319"/>
                  </a:lnTo>
                  <a:lnTo>
                    <a:pt x="1980" y="467"/>
                  </a:lnTo>
                  <a:cubicBezTo>
                    <a:pt x="1962" y="430"/>
                    <a:pt x="1903" y="407"/>
                    <a:pt x="1844" y="407"/>
                  </a:cubicBezTo>
                  <a:cubicBezTo>
                    <a:pt x="1822" y="407"/>
                    <a:pt x="1800" y="410"/>
                    <a:pt x="1780" y="417"/>
                  </a:cubicBezTo>
                  <a:lnTo>
                    <a:pt x="878" y="918"/>
                  </a:lnTo>
                  <a:lnTo>
                    <a:pt x="301" y="66"/>
                  </a:lnTo>
                  <a:cubicBezTo>
                    <a:pt x="269" y="18"/>
                    <a:pt x="21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07;p61">
              <a:extLst>
                <a:ext uri="{FF2B5EF4-FFF2-40B4-BE49-F238E27FC236}">
                  <a16:creationId xmlns:a16="http://schemas.microsoft.com/office/drawing/2014/main" id="{806C0A2C-8C76-4803-0E81-F459B614E9DF}"/>
                </a:ext>
              </a:extLst>
            </p:cNvPr>
            <p:cNvSpPr/>
            <p:nvPr/>
          </p:nvSpPr>
          <p:spPr>
            <a:xfrm>
              <a:off x="3522658" y="2340411"/>
              <a:ext cx="137587" cy="57989"/>
            </a:xfrm>
            <a:custGeom>
              <a:avLst/>
              <a:gdLst/>
              <a:ahLst/>
              <a:cxnLst/>
              <a:rect l="l" t="t" r="r" b="b"/>
              <a:pathLst>
                <a:path w="3986" h="1680" extrusionOk="0">
                  <a:moveTo>
                    <a:pt x="1460" y="0"/>
                  </a:moveTo>
                  <a:cubicBezTo>
                    <a:pt x="1434" y="0"/>
                    <a:pt x="1406" y="6"/>
                    <a:pt x="1379" y="15"/>
                  </a:cubicBezTo>
                  <a:lnTo>
                    <a:pt x="477" y="517"/>
                  </a:lnTo>
                  <a:lnTo>
                    <a:pt x="226" y="166"/>
                  </a:lnTo>
                  <a:cubicBezTo>
                    <a:pt x="151" y="216"/>
                    <a:pt x="76" y="291"/>
                    <a:pt x="0" y="366"/>
                  </a:cubicBezTo>
                  <a:lnTo>
                    <a:pt x="301" y="792"/>
                  </a:lnTo>
                  <a:cubicBezTo>
                    <a:pt x="333" y="841"/>
                    <a:pt x="376" y="868"/>
                    <a:pt x="423" y="868"/>
                  </a:cubicBezTo>
                  <a:cubicBezTo>
                    <a:pt x="448" y="868"/>
                    <a:pt x="475" y="860"/>
                    <a:pt x="502" y="842"/>
                  </a:cubicBezTo>
                  <a:lnTo>
                    <a:pt x="1404" y="341"/>
                  </a:lnTo>
                  <a:lnTo>
                    <a:pt x="1980" y="1218"/>
                  </a:lnTo>
                  <a:cubicBezTo>
                    <a:pt x="2011" y="1249"/>
                    <a:pt x="2061" y="1271"/>
                    <a:pt x="2107" y="1271"/>
                  </a:cubicBezTo>
                  <a:cubicBezTo>
                    <a:pt x="2135" y="1271"/>
                    <a:pt x="2162" y="1263"/>
                    <a:pt x="2181" y="1243"/>
                  </a:cubicBezTo>
                  <a:lnTo>
                    <a:pt x="3083" y="767"/>
                  </a:lnTo>
                  <a:lnTo>
                    <a:pt x="3685" y="1619"/>
                  </a:lnTo>
                  <a:cubicBezTo>
                    <a:pt x="3710" y="1644"/>
                    <a:pt x="3735" y="1669"/>
                    <a:pt x="3760" y="1669"/>
                  </a:cubicBezTo>
                  <a:cubicBezTo>
                    <a:pt x="3774" y="1677"/>
                    <a:pt x="3789" y="1680"/>
                    <a:pt x="3803" y="1680"/>
                  </a:cubicBezTo>
                  <a:cubicBezTo>
                    <a:pt x="3837" y="1680"/>
                    <a:pt x="3867" y="1662"/>
                    <a:pt x="3885" y="1644"/>
                  </a:cubicBezTo>
                  <a:cubicBezTo>
                    <a:pt x="3960" y="1594"/>
                    <a:pt x="3985" y="1519"/>
                    <a:pt x="3935" y="1444"/>
                  </a:cubicBezTo>
                  <a:lnTo>
                    <a:pt x="3258" y="466"/>
                  </a:lnTo>
                  <a:cubicBezTo>
                    <a:pt x="3240" y="430"/>
                    <a:pt x="3181" y="406"/>
                    <a:pt x="3132" y="406"/>
                  </a:cubicBezTo>
                  <a:cubicBezTo>
                    <a:pt x="3114" y="406"/>
                    <a:pt x="3096" y="410"/>
                    <a:pt x="3083" y="416"/>
                  </a:cubicBezTo>
                  <a:lnTo>
                    <a:pt x="2156" y="918"/>
                  </a:lnTo>
                  <a:lnTo>
                    <a:pt x="1579" y="65"/>
                  </a:lnTo>
                  <a:cubicBezTo>
                    <a:pt x="1547" y="18"/>
                    <a:pt x="1506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08;p61">
              <a:extLst>
                <a:ext uri="{FF2B5EF4-FFF2-40B4-BE49-F238E27FC236}">
                  <a16:creationId xmlns:a16="http://schemas.microsoft.com/office/drawing/2014/main" id="{30BB5484-FDFA-F4FF-60F0-EA0DEFC45FEA}"/>
                </a:ext>
              </a:extLst>
            </p:cNvPr>
            <p:cNvSpPr/>
            <p:nvPr/>
          </p:nvSpPr>
          <p:spPr>
            <a:xfrm>
              <a:off x="3367819" y="3137293"/>
              <a:ext cx="267338" cy="100204"/>
            </a:xfrm>
            <a:custGeom>
              <a:avLst/>
              <a:gdLst/>
              <a:ahLst/>
              <a:cxnLst/>
              <a:rect l="l" t="t" r="r" b="b"/>
              <a:pathLst>
                <a:path w="7745" h="2903" extrusionOk="0">
                  <a:moveTo>
                    <a:pt x="185" y="0"/>
                  </a:moveTo>
                  <a:cubicBezTo>
                    <a:pt x="148" y="0"/>
                    <a:pt x="109" y="13"/>
                    <a:pt x="75" y="35"/>
                  </a:cubicBezTo>
                  <a:cubicBezTo>
                    <a:pt x="0" y="85"/>
                    <a:pt x="0" y="161"/>
                    <a:pt x="50" y="236"/>
                  </a:cubicBezTo>
                  <a:lnTo>
                    <a:pt x="702" y="1213"/>
                  </a:lnTo>
                  <a:cubicBezTo>
                    <a:pt x="739" y="1250"/>
                    <a:pt x="789" y="1273"/>
                    <a:pt x="842" y="1273"/>
                  </a:cubicBezTo>
                  <a:cubicBezTo>
                    <a:pt x="862" y="1273"/>
                    <a:pt x="882" y="1270"/>
                    <a:pt x="902" y="1263"/>
                  </a:cubicBezTo>
                  <a:lnTo>
                    <a:pt x="1805" y="762"/>
                  </a:lnTo>
                  <a:lnTo>
                    <a:pt x="2381" y="1614"/>
                  </a:lnTo>
                  <a:cubicBezTo>
                    <a:pt x="2413" y="1662"/>
                    <a:pt x="2455" y="1679"/>
                    <a:pt x="2500" y="1679"/>
                  </a:cubicBezTo>
                  <a:cubicBezTo>
                    <a:pt x="2527" y="1679"/>
                    <a:pt x="2554" y="1674"/>
                    <a:pt x="2582" y="1664"/>
                  </a:cubicBezTo>
                  <a:lnTo>
                    <a:pt x="3484" y="1163"/>
                  </a:lnTo>
                  <a:lnTo>
                    <a:pt x="4060" y="2015"/>
                  </a:lnTo>
                  <a:cubicBezTo>
                    <a:pt x="4093" y="2064"/>
                    <a:pt x="4146" y="2091"/>
                    <a:pt x="4193" y="2091"/>
                  </a:cubicBezTo>
                  <a:cubicBezTo>
                    <a:pt x="4219" y="2091"/>
                    <a:pt x="4243" y="2083"/>
                    <a:pt x="4261" y="2065"/>
                  </a:cubicBezTo>
                  <a:lnTo>
                    <a:pt x="5163" y="1564"/>
                  </a:lnTo>
                  <a:lnTo>
                    <a:pt x="5765" y="2416"/>
                  </a:lnTo>
                  <a:cubicBezTo>
                    <a:pt x="5781" y="2465"/>
                    <a:pt x="5828" y="2492"/>
                    <a:pt x="5880" y="2492"/>
                  </a:cubicBezTo>
                  <a:cubicBezTo>
                    <a:pt x="5909" y="2492"/>
                    <a:pt x="5938" y="2484"/>
                    <a:pt x="5965" y="2466"/>
                  </a:cubicBezTo>
                  <a:lnTo>
                    <a:pt x="6867" y="1990"/>
                  </a:lnTo>
                  <a:lnTo>
                    <a:pt x="7444" y="2842"/>
                  </a:lnTo>
                  <a:cubicBezTo>
                    <a:pt x="7469" y="2867"/>
                    <a:pt x="7494" y="2892"/>
                    <a:pt x="7544" y="2892"/>
                  </a:cubicBezTo>
                  <a:cubicBezTo>
                    <a:pt x="7551" y="2900"/>
                    <a:pt x="7561" y="2903"/>
                    <a:pt x="7572" y="2903"/>
                  </a:cubicBezTo>
                  <a:cubicBezTo>
                    <a:pt x="7598" y="2903"/>
                    <a:pt x="7634" y="2885"/>
                    <a:pt x="7669" y="2867"/>
                  </a:cubicBezTo>
                  <a:cubicBezTo>
                    <a:pt x="7719" y="2817"/>
                    <a:pt x="7744" y="2742"/>
                    <a:pt x="7694" y="2667"/>
                  </a:cubicBezTo>
                  <a:lnTo>
                    <a:pt x="7043" y="1689"/>
                  </a:lnTo>
                  <a:cubicBezTo>
                    <a:pt x="7006" y="1653"/>
                    <a:pt x="6956" y="1629"/>
                    <a:pt x="6902" y="1629"/>
                  </a:cubicBezTo>
                  <a:cubicBezTo>
                    <a:pt x="6883" y="1629"/>
                    <a:pt x="6862" y="1633"/>
                    <a:pt x="6842" y="1639"/>
                  </a:cubicBezTo>
                  <a:lnTo>
                    <a:pt x="5940" y="2141"/>
                  </a:lnTo>
                  <a:lnTo>
                    <a:pt x="5338" y="1288"/>
                  </a:lnTo>
                  <a:cubicBezTo>
                    <a:pt x="5323" y="1241"/>
                    <a:pt x="5276" y="1223"/>
                    <a:pt x="5226" y="1223"/>
                  </a:cubicBezTo>
                  <a:cubicBezTo>
                    <a:pt x="5196" y="1223"/>
                    <a:pt x="5165" y="1229"/>
                    <a:pt x="5138" y="1238"/>
                  </a:cubicBezTo>
                  <a:lnTo>
                    <a:pt x="4236" y="1740"/>
                  </a:lnTo>
                  <a:lnTo>
                    <a:pt x="3659" y="887"/>
                  </a:lnTo>
                  <a:cubicBezTo>
                    <a:pt x="3627" y="839"/>
                    <a:pt x="3584" y="811"/>
                    <a:pt x="3538" y="811"/>
                  </a:cubicBezTo>
                  <a:cubicBezTo>
                    <a:pt x="3512" y="811"/>
                    <a:pt x="3485" y="820"/>
                    <a:pt x="3459" y="837"/>
                  </a:cubicBezTo>
                  <a:lnTo>
                    <a:pt x="2556" y="1313"/>
                  </a:lnTo>
                  <a:lnTo>
                    <a:pt x="1980" y="461"/>
                  </a:lnTo>
                  <a:cubicBezTo>
                    <a:pt x="1949" y="430"/>
                    <a:pt x="1909" y="409"/>
                    <a:pt x="1864" y="409"/>
                  </a:cubicBezTo>
                  <a:cubicBezTo>
                    <a:pt x="1837" y="409"/>
                    <a:pt x="1808" y="417"/>
                    <a:pt x="1780" y="436"/>
                  </a:cubicBezTo>
                  <a:lnTo>
                    <a:pt x="877" y="912"/>
                  </a:lnTo>
                  <a:lnTo>
                    <a:pt x="301" y="60"/>
                  </a:lnTo>
                  <a:cubicBezTo>
                    <a:pt x="273" y="19"/>
                    <a:pt x="230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09;p61">
              <a:extLst>
                <a:ext uri="{FF2B5EF4-FFF2-40B4-BE49-F238E27FC236}">
                  <a16:creationId xmlns:a16="http://schemas.microsoft.com/office/drawing/2014/main" id="{79606245-1E9B-6B13-5BA8-D66A215A5F23}"/>
                </a:ext>
              </a:extLst>
            </p:cNvPr>
            <p:cNvSpPr/>
            <p:nvPr/>
          </p:nvSpPr>
          <p:spPr>
            <a:xfrm>
              <a:off x="4097935" y="2566698"/>
              <a:ext cx="92576" cy="64927"/>
            </a:xfrm>
            <a:custGeom>
              <a:avLst/>
              <a:gdLst/>
              <a:ahLst/>
              <a:cxnLst/>
              <a:rect l="l" t="t" r="r" b="b"/>
              <a:pathLst>
                <a:path w="2682" h="1881" extrusionOk="0">
                  <a:moveTo>
                    <a:pt x="2381" y="1"/>
                  </a:moveTo>
                  <a:lnTo>
                    <a:pt x="0" y="1379"/>
                  </a:lnTo>
                  <a:lnTo>
                    <a:pt x="276" y="1880"/>
                  </a:lnTo>
                  <a:lnTo>
                    <a:pt x="2682" y="502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10;p61">
              <a:extLst>
                <a:ext uri="{FF2B5EF4-FFF2-40B4-BE49-F238E27FC236}">
                  <a16:creationId xmlns:a16="http://schemas.microsoft.com/office/drawing/2014/main" id="{3B086B94-C966-15C8-3536-ABDC70A8FA8E}"/>
                </a:ext>
              </a:extLst>
            </p:cNvPr>
            <p:cNvSpPr/>
            <p:nvPr/>
          </p:nvSpPr>
          <p:spPr>
            <a:xfrm>
              <a:off x="3362608" y="2917071"/>
              <a:ext cx="35519" cy="38073"/>
            </a:xfrm>
            <a:custGeom>
              <a:avLst/>
              <a:gdLst/>
              <a:ahLst/>
              <a:cxnLst/>
              <a:rect l="l" t="t" r="r" b="b"/>
              <a:pathLst>
                <a:path w="1029" h="1103" extrusionOk="0">
                  <a:moveTo>
                    <a:pt x="728" y="0"/>
                  </a:moveTo>
                  <a:lnTo>
                    <a:pt x="1" y="426"/>
                  </a:lnTo>
                  <a:lnTo>
                    <a:pt x="1" y="1103"/>
                  </a:lnTo>
                  <a:lnTo>
                    <a:pt x="1028" y="50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11;p61">
              <a:extLst>
                <a:ext uri="{FF2B5EF4-FFF2-40B4-BE49-F238E27FC236}">
                  <a16:creationId xmlns:a16="http://schemas.microsoft.com/office/drawing/2014/main" id="{3BD302E7-2D12-01FA-DB9B-B03BCBA0BD45}"/>
                </a:ext>
              </a:extLst>
            </p:cNvPr>
            <p:cNvSpPr/>
            <p:nvPr/>
          </p:nvSpPr>
          <p:spPr>
            <a:xfrm>
              <a:off x="4168002" y="3197341"/>
              <a:ext cx="92576" cy="64927"/>
            </a:xfrm>
            <a:custGeom>
              <a:avLst/>
              <a:gdLst/>
              <a:ahLst/>
              <a:cxnLst/>
              <a:rect l="l" t="t" r="r" b="b"/>
              <a:pathLst>
                <a:path w="2682" h="1881" extrusionOk="0">
                  <a:moveTo>
                    <a:pt x="2381" y="0"/>
                  </a:moveTo>
                  <a:lnTo>
                    <a:pt x="0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12;p61">
              <a:extLst>
                <a:ext uri="{FF2B5EF4-FFF2-40B4-BE49-F238E27FC236}">
                  <a16:creationId xmlns:a16="http://schemas.microsoft.com/office/drawing/2014/main" id="{E1A8CD07-12F9-AFD1-C69D-B4637859911A}"/>
                </a:ext>
              </a:extLst>
            </p:cNvPr>
            <p:cNvSpPr/>
            <p:nvPr/>
          </p:nvSpPr>
          <p:spPr>
            <a:xfrm>
              <a:off x="3844450" y="2566698"/>
              <a:ext cx="92610" cy="64927"/>
            </a:xfrm>
            <a:custGeom>
              <a:avLst/>
              <a:gdLst/>
              <a:ahLst/>
              <a:cxnLst/>
              <a:rect l="l" t="t" r="r" b="b"/>
              <a:pathLst>
                <a:path w="2683" h="1881" extrusionOk="0">
                  <a:moveTo>
                    <a:pt x="2407" y="1"/>
                  </a:moveTo>
                  <a:lnTo>
                    <a:pt x="1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13;p61">
              <a:extLst>
                <a:ext uri="{FF2B5EF4-FFF2-40B4-BE49-F238E27FC236}">
                  <a16:creationId xmlns:a16="http://schemas.microsoft.com/office/drawing/2014/main" id="{242269A6-936A-80D9-08BF-E37BBF8FE092}"/>
                </a:ext>
              </a:extLst>
            </p:cNvPr>
            <p:cNvSpPr/>
            <p:nvPr/>
          </p:nvSpPr>
          <p:spPr>
            <a:xfrm>
              <a:off x="4013129" y="2845243"/>
              <a:ext cx="92610" cy="64927"/>
            </a:xfrm>
            <a:custGeom>
              <a:avLst/>
              <a:gdLst/>
              <a:ahLst/>
              <a:cxnLst/>
              <a:rect l="l" t="t" r="r" b="b"/>
              <a:pathLst>
                <a:path w="2683" h="1881" extrusionOk="0">
                  <a:moveTo>
                    <a:pt x="2407" y="1"/>
                  </a:moveTo>
                  <a:lnTo>
                    <a:pt x="1" y="1379"/>
                  </a:lnTo>
                  <a:lnTo>
                    <a:pt x="302" y="1881"/>
                  </a:lnTo>
                  <a:lnTo>
                    <a:pt x="2683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14;p61">
              <a:extLst>
                <a:ext uri="{FF2B5EF4-FFF2-40B4-BE49-F238E27FC236}">
                  <a16:creationId xmlns:a16="http://schemas.microsoft.com/office/drawing/2014/main" id="{84C621FB-C4EC-B2C9-4E99-4482AD187364}"/>
                </a:ext>
              </a:extLst>
            </p:cNvPr>
            <p:cNvSpPr/>
            <p:nvPr/>
          </p:nvSpPr>
          <p:spPr>
            <a:xfrm>
              <a:off x="3675771" y="3244904"/>
              <a:ext cx="83947" cy="43319"/>
            </a:xfrm>
            <a:custGeom>
              <a:avLst/>
              <a:gdLst/>
              <a:ahLst/>
              <a:cxnLst/>
              <a:rect l="l" t="t" r="r" b="b"/>
              <a:pathLst>
                <a:path w="2432" h="1255" extrusionOk="0">
                  <a:moveTo>
                    <a:pt x="2156" y="1"/>
                  </a:moveTo>
                  <a:lnTo>
                    <a:pt x="0" y="1254"/>
                  </a:lnTo>
                  <a:lnTo>
                    <a:pt x="1128" y="1254"/>
                  </a:lnTo>
                  <a:lnTo>
                    <a:pt x="2432" y="502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15;p61">
              <a:extLst>
                <a:ext uri="{FF2B5EF4-FFF2-40B4-BE49-F238E27FC236}">
                  <a16:creationId xmlns:a16="http://schemas.microsoft.com/office/drawing/2014/main" id="{F47826A1-F01D-96DA-E837-BDE738BDA7A2}"/>
                </a:ext>
              </a:extLst>
            </p:cNvPr>
            <p:cNvSpPr/>
            <p:nvPr/>
          </p:nvSpPr>
          <p:spPr>
            <a:xfrm>
              <a:off x="4211251" y="2647155"/>
              <a:ext cx="41559" cy="40696"/>
            </a:xfrm>
            <a:custGeom>
              <a:avLst/>
              <a:gdLst/>
              <a:ahLst/>
              <a:cxnLst/>
              <a:rect l="l" t="t" r="r" b="b"/>
              <a:pathLst>
                <a:path w="1204" h="1179" extrusionOk="0">
                  <a:moveTo>
                    <a:pt x="602" y="1"/>
                  </a:moveTo>
                  <a:cubicBezTo>
                    <a:pt x="276" y="1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16;p61">
              <a:extLst>
                <a:ext uri="{FF2B5EF4-FFF2-40B4-BE49-F238E27FC236}">
                  <a16:creationId xmlns:a16="http://schemas.microsoft.com/office/drawing/2014/main" id="{45E93202-7170-C945-FC01-F4F37C270B45}"/>
                </a:ext>
              </a:extLst>
            </p:cNvPr>
            <p:cNvSpPr/>
            <p:nvPr/>
          </p:nvSpPr>
          <p:spPr>
            <a:xfrm>
              <a:off x="4211251" y="2866021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76" y="0"/>
                    <a:pt x="0" y="276"/>
                    <a:pt x="0" y="602"/>
                  </a:cubicBezTo>
                  <a:cubicBezTo>
                    <a:pt x="0" y="928"/>
                    <a:pt x="276" y="1203"/>
                    <a:pt x="602" y="1203"/>
                  </a:cubicBezTo>
                  <a:cubicBezTo>
                    <a:pt x="928" y="1203"/>
                    <a:pt x="1203" y="928"/>
                    <a:pt x="1203" y="602"/>
                  </a:cubicBezTo>
                  <a:cubicBezTo>
                    <a:pt x="1203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17;p61">
              <a:extLst>
                <a:ext uri="{FF2B5EF4-FFF2-40B4-BE49-F238E27FC236}">
                  <a16:creationId xmlns:a16="http://schemas.microsoft.com/office/drawing/2014/main" id="{57F17455-B03E-3EB8-5556-881A4411D7BA}"/>
                </a:ext>
              </a:extLst>
            </p:cNvPr>
            <p:cNvSpPr/>
            <p:nvPr/>
          </p:nvSpPr>
          <p:spPr>
            <a:xfrm>
              <a:off x="3641151" y="3116884"/>
              <a:ext cx="41559" cy="41559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52" y="1"/>
                    <a:pt x="1" y="276"/>
                    <a:pt x="1" y="602"/>
                  </a:cubicBezTo>
                  <a:cubicBezTo>
                    <a:pt x="1" y="928"/>
                    <a:pt x="252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18;p61">
              <a:extLst>
                <a:ext uri="{FF2B5EF4-FFF2-40B4-BE49-F238E27FC236}">
                  <a16:creationId xmlns:a16="http://schemas.microsoft.com/office/drawing/2014/main" id="{9FEB08BF-AEA9-A6C7-5648-7BCBC5BBD7D4}"/>
                </a:ext>
              </a:extLst>
            </p:cNvPr>
            <p:cNvSpPr/>
            <p:nvPr/>
          </p:nvSpPr>
          <p:spPr>
            <a:xfrm>
              <a:off x="3404130" y="3216359"/>
              <a:ext cx="40696" cy="41559"/>
            </a:xfrm>
            <a:custGeom>
              <a:avLst/>
              <a:gdLst/>
              <a:ahLst/>
              <a:cxnLst/>
              <a:rect l="l" t="t" r="r" b="b"/>
              <a:pathLst>
                <a:path w="1179" h="1204" extrusionOk="0">
                  <a:moveTo>
                    <a:pt x="577" y="1"/>
                  </a:moveTo>
                  <a:cubicBezTo>
                    <a:pt x="251" y="1"/>
                    <a:pt x="1" y="277"/>
                    <a:pt x="1" y="602"/>
                  </a:cubicBezTo>
                  <a:cubicBezTo>
                    <a:pt x="1" y="928"/>
                    <a:pt x="251" y="1204"/>
                    <a:pt x="577" y="1204"/>
                  </a:cubicBezTo>
                  <a:cubicBezTo>
                    <a:pt x="928" y="1204"/>
                    <a:pt x="1179" y="928"/>
                    <a:pt x="1179" y="602"/>
                  </a:cubicBezTo>
                  <a:cubicBezTo>
                    <a:pt x="1179" y="277"/>
                    <a:pt x="928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19;p61">
              <a:extLst>
                <a:ext uri="{FF2B5EF4-FFF2-40B4-BE49-F238E27FC236}">
                  <a16:creationId xmlns:a16="http://schemas.microsoft.com/office/drawing/2014/main" id="{1A5F3F98-B895-70C4-2D55-9DDF63D9A078}"/>
                </a:ext>
              </a:extLst>
            </p:cNvPr>
            <p:cNvSpPr/>
            <p:nvPr/>
          </p:nvSpPr>
          <p:spPr>
            <a:xfrm>
              <a:off x="3992385" y="2343517"/>
              <a:ext cx="41559" cy="40696"/>
            </a:xfrm>
            <a:custGeom>
              <a:avLst/>
              <a:gdLst/>
              <a:ahLst/>
              <a:cxnLst/>
              <a:rect l="l" t="t" r="r" b="b"/>
              <a:pathLst>
                <a:path w="1204" h="1179" extrusionOk="0">
                  <a:moveTo>
                    <a:pt x="602" y="0"/>
                  </a:moveTo>
                  <a:cubicBezTo>
                    <a:pt x="276" y="0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20;p61">
              <a:extLst>
                <a:ext uri="{FF2B5EF4-FFF2-40B4-BE49-F238E27FC236}">
                  <a16:creationId xmlns:a16="http://schemas.microsoft.com/office/drawing/2014/main" id="{4799A15F-FB6A-3A73-1CB8-DEB36DE41B55}"/>
                </a:ext>
              </a:extLst>
            </p:cNvPr>
            <p:cNvSpPr/>
            <p:nvPr/>
          </p:nvSpPr>
          <p:spPr>
            <a:xfrm>
              <a:off x="3667970" y="2213771"/>
              <a:ext cx="88296" cy="135826"/>
            </a:xfrm>
            <a:custGeom>
              <a:avLst/>
              <a:gdLst/>
              <a:ahLst/>
              <a:cxnLst/>
              <a:rect l="l" t="t" r="r" b="b"/>
              <a:pathLst>
                <a:path w="2558" h="3935" extrusionOk="0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1;p61">
              <a:extLst>
                <a:ext uri="{FF2B5EF4-FFF2-40B4-BE49-F238E27FC236}">
                  <a16:creationId xmlns:a16="http://schemas.microsoft.com/office/drawing/2014/main" id="{F872058C-488D-3AE3-7159-B3EE6B3FA90F}"/>
                </a:ext>
              </a:extLst>
            </p:cNvPr>
            <p:cNvSpPr/>
            <p:nvPr/>
          </p:nvSpPr>
          <p:spPr>
            <a:xfrm>
              <a:off x="3680085" y="2213771"/>
              <a:ext cx="88296" cy="135826"/>
            </a:xfrm>
            <a:custGeom>
              <a:avLst/>
              <a:gdLst/>
              <a:ahLst/>
              <a:cxnLst/>
              <a:rect l="l" t="t" r="r" b="b"/>
              <a:pathLst>
                <a:path w="2558" h="3935" extrusionOk="0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2;p61">
              <a:extLst>
                <a:ext uri="{FF2B5EF4-FFF2-40B4-BE49-F238E27FC236}">
                  <a16:creationId xmlns:a16="http://schemas.microsoft.com/office/drawing/2014/main" id="{F7AD5559-C274-AA2B-98A2-BF7690E3B23A}"/>
                </a:ext>
              </a:extLst>
            </p:cNvPr>
            <p:cNvSpPr/>
            <p:nvPr/>
          </p:nvSpPr>
          <p:spPr>
            <a:xfrm>
              <a:off x="3684434" y="2218949"/>
              <a:ext cx="80460" cy="125471"/>
            </a:xfrm>
            <a:custGeom>
              <a:avLst/>
              <a:gdLst/>
              <a:ahLst/>
              <a:cxnLst/>
              <a:rect l="l" t="t" r="r" b="b"/>
              <a:pathLst>
                <a:path w="2331" h="3635" extrusionOk="0">
                  <a:moveTo>
                    <a:pt x="1178" y="76"/>
                  </a:moveTo>
                  <a:cubicBezTo>
                    <a:pt x="1780" y="76"/>
                    <a:pt x="2256" y="853"/>
                    <a:pt x="2256" y="1830"/>
                  </a:cubicBezTo>
                  <a:cubicBezTo>
                    <a:pt x="2256" y="2782"/>
                    <a:pt x="1780" y="3559"/>
                    <a:pt x="1178" y="3559"/>
                  </a:cubicBezTo>
                  <a:cubicBezTo>
                    <a:pt x="577" y="3559"/>
                    <a:pt x="75" y="2782"/>
                    <a:pt x="75" y="1830"/>
                  </a:cubicBezTo>
                  <a:cubicBezTo>
                    <a:pt x="75" y="853"/>
                    <a:pt x="577" y="76"/>
                    <a:pt x="1178" y="76"/>
                  </a:cubicBezTo>
                  <a:close/>
                  <a:moveTo>
                    <a:pt x="1178" y="0"/>
                  </a:moveTo>
                  <a:cubicBezTo>
                    <a:pt x="526" y="0"/>
                    <a:pt x="0" y="828"/>
                    <a:pt x="0" y="1830"/>
                  </a:cubicBezTo>
                  <a:cubicBezTo>
                    <a:pt x="0" y="2807"/>
                    <a:pt x="526" y="3635"/>
                    <a:pt x="1178" y="3635"/>
                  </a:cubicBezTo>
                  <a:cubicBezTo>
                    <a:pt x="1805" y="3635"/>
                    <a:pt x="2331" y="2807"/>
                    <a:pt x="2331" y="1830"/>
                  </a:cubicBezTo>
                  <a:cubicBezTo>
                    <a:pt x="2331" y="828"/>
                    <a:pt x="1805" y="0"/>
                    <a:pt x="1178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23;p61">
              <a:extLst>
                <a:ext uri="{FF2B5EF4-FFF2-40B4-BE49-F238E27FC236}">
                  <a16:creationId xmlns:a16="http://schemas.microsoft.com/office/drawing/2014/main" id="{FA0B18FA-E7DD-4517-12D0-76A6D70C4036}"/>
                </a:ext>
              </a:extLst>
            </p:cNvPr>
            <p:cNvSpPr/>
            <p:nvPr/>
          </p:nvSpPr>
          <p:spPr>
            <a:xfrm>
              <a:off x="3786498" y="2317537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4;p61">
              <a:extLst>
                <a:ext uri="{FF2B5EF4-FFF2-40B4-BE49-F238E27FC236}">
                  <a16:creationId xmlns:a16="http://schemas.microsoft.com/office/drawing/2014/main" id="{5457A3E8-3D41-0B8A-C901-DFB24EE20B19}"/>
                </a:ext>
              </a:extLst>
            </p:cNvPr>
            <p:cNvSpPr/>
            <p:nvPr/>
          </p:nvSpPr>
          <p:spPr>
            <a:xfrm>
              <a:off x="3798613" y="2318424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5;p61">
              <a:extLst>
                <a:ext uri="{FF2B5EF4-FFF2-40B4-BE49-F238E27FC236}">
                  <a16:creationId xmlns:a16="http://schemas.microsoft.com/office/drawing/2014/main" id="{22D157F3-232E-E01E-6AA2-12BBA3ABAAD6}"/>
                </a:ext>
              </a:extLst>
            </p:cNvPr>
            <p:cNvSpPr/>
            <p:nvPr/>
          </p:nvSpPr>
          <p:spPr>
            <a:xfrm>
              <a:off x="3802927" y="2323636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5"/>
                  </a:moveTo>
                  <a:cubicBezTo>
                    <a:pt x="1780" y="75"/>
                    <a:pt x="2281" y="852"/>
                    <a:pt x="2281" y="1805"/>
                  </a:cubicBezTo>
                  <a:cubicBezTo>
                    <a:pt x="2281" y="2782"/>
                    <a:pt x="1780" y="3559"/>
                    <a:pt x="1179" y="3559"/>
                  </a:cubicBezTo>
                  <a:cubicBezTo>
                    <a:pt x="577" y="3559"/>
                    <a:pt x="76" y="2782"/>
                    <a:pt x="76" y="1805"/>
                  </a:cubicBezTo>
                  <a:cubicBezTo>
                    <a:pt x="76" y="852"/>
                    <a:pt x="577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26;p61">
              <a:extLst>
                <a:ext uri="{FF2B5EF4-FFF2-40B4-BE49-F238E27FC236}">
                  <a16:creationId xmlns:a16="http://schemas.microsoft.com/office/drawing/2014/main" id="{024EECCE-72A5-C914-9F0E-82B9D9BEC16C}"/>
                </a:ext>
              </a:extLst>
            </p:cNvPr>
            <p:cNvSpPr/>
            <p:nvPr/>
          </p:nvSpPr>
          <p:spPr>
            <a:xfrm>
              <a:off x="3883384" y="2206809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77" y="1"/>
                    <a:pt x="1" y="878"/>
                    <a:pt x="1" y="1956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27;p61">
              <a:extLst>
                <a:ext uri="{FF2B5EF4-FFF2-40B4-BE49-F238E27FC236}">
                  <a16:creationId xmlns:a16="http://schemas.microsoft.com/office/drawing/2014/main" id="{279D14E2-DB0C-A42F-3A91-BDBF14237A5B}"/>
                </a:ext>
              </a:extLst>
            </p:cNvPr>
            <p:cNvSpPr/>
            <p:nvPr/>
          </p:nvSpPr>
          <p:spPr>
            <a:xfrm>
              <a:off x="3895499" y="2207697"/>
              <a:ext cx="88261" cy="135861"/>
            </a:xfrm>
            <a:custGeom>
              <a:avLst/>
              <a:gdLst/>
              <a:ahLst/>
              <a:cxnLst/>
              <a:rect l="l" t="t" r="r" b="b"/>
              <a:pathLst>
                <a:path w="2557" h="3936" extrusionOk="0">
                  <a:moveTo>
                    <a:pt x="1279" y="1"/>
                  </a:moveTo>
                  <a:cubicBezTo>
                    <a:pt x="552" y="1"/>
                    <a:pt x="0" y="878"/>
                    <a:pt x="0" y="1956"/>
                  </a:cubicBezTo>
                  <a:cubicBezTo>
                    <a:pt x="0" y="3058"/>
                    <a:pt x="552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28;p61">
              <a:extLst>
                <a:ext uri="{FF2B5EF4-FFF2-40B4-BE49-F238E27FC236}">
                  <a16:creationId xmlns:a16="http://schemas.microsoft.com/office/drawing/2014/main" id="{4D48A7C6-8F87-C065-6085-9B10050F6E5D}"/>
                </a:ext>
              </a:extLst>
            </p:cNvPr>
            <p:cNvSpPr/>
            <p:nvPr/>
          </p:nvSpPr>
          <p:spPr>
            <a:xfrm>
              <a:off x="3899813" y="2212909"/>
              <a:ext cx="80495" cy="125471"/>
            </a:xfrm>
            <a:custGeom>
              <a:avLst/>
              <a:gdLst/>
              <a:ahLst/>
              <a:cxnLst/>
              <a:rect l="l" t="t" r="r" b="b"/>
              <a:pathLst>
                <a:path w="2332" h="3635" extrusionOk="0">
                  <a:moveTo>
                    <a:pt x="1179" y="75"/>
                  </a:moveTo>
                  <a:cubicBezTo>
                    <a:pt x="1780" y="75"/>
                    <a:pt x="2256" y="852"/>
                    <a:pt x="2256" y="1805"/>
                  </a:cubicBezTo>
                  <a:cubicBezTo>
                    <a:pt x="2256" y="2782"/>
                    <a:pt x="1780" y="3559"/>
                    <a:pt x="1179" y="3559"/>
                  </a:cubicBezTo>
                  <a:cubicBezTo>
                    <a:pt x="552" y="3559"/>
                    <a:pt x="76" y="2782"/>
                    <a:pt x="76" y="1805"/>
                  </a:cubicBezTo>
                  <a:cubicBezTo>
                    <a:pt x="76" y="852"/>
                    <a:pt x="552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29;p61">
              <a:extLst>
                <a:ext uri="{FF2B5EF4-FFF2-40B4-BE49-F238E27FC236}">
                  <a16:creationId xmlns:a16="http://schemas.microsoft.com/office/drawing/2014/main" id="{3C686548-9D0F-292C-1B4F-C5A0702E5DE5}"/>
                </a:ext>
              </a:extLst>
            </p:cNvPr>
            <p:cNvSpPr/>
            <p:nvPr/>
          </p:nvSpPr>
          <p:spPr>
            <a:xfrm>
              <a:off x="3315045" y="2406682"/>
              <a:ext cx="677406" cy="529464"/>
            </a:xfrm>
            <a:custGeom>
              <a:avLst/>
              <a:gdLst/>
              <a:ahLst/>
              <a:cxnLst/>
              <a:rect l="l" t="t" r="r" b="b"/>
              <a:pathLst>
                <a:path w="19625" h="15339" extrusionOk="0">
                  <a:moveTo>
                    <a:pt x="15063" y="0"/>
                  </a:moveTo>
                  <a:lnTo>
                    <a:pt x="1629" y="75"/>
                  </a:lnTo>
                  <a:lnTo>
                    <a:pt x="476" y="1805"/>
                  </a:lnTo>
                  <a:cubicBezTo>
                    <a:pt x="101" y="2356"/>
                    <a:pt x="0" y="3058"/>
                    <a:pt x="201" y="3684"/>
                  </a:cubicBezTo>
                  <a:lnTo>
                    <a:pt x="3860" y="15113"/>
                  </a:lnTo>
                  <a:lnTo>
                    <a:pt x="5389" y="15339"/>
                  </a:lnTo>
                  <a:lnTo>
                    <a:pt x="6216" y="15163"/>
                  </a:lnTo>
                  <a:lnTo>
                    <a:pt x="19624" y="13008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0;p61">
              <a:extLst>
                <a:ext uri="{FF2B5EF4-FFF2-40B4-BE49-F238E27FC236}">
                  <a16:creationId xmlns:a16="http://schemas.microsoft.com/office/drawing/2014/main" id="{2F12E704-9FFB-4EAE-AAB4-C06CFB3A4A57}"/>
                </a:ext>
              </a:extLst>
            </p:cNvPr>
            <p:cNvSpPr/>
            <p:nvPr/>
          </p:nvSpPr>
          <p:spPr>
            <a:xfrm>
              <a:off x="3315045" y="2409270"/>
              <a:ext cx="214561" cy="526875"/>
            </a:xfrm>
            <a:custGeom>
              <a:avLst/>
              <a:gdLst/>
              <a:ahLst/>
              <a:cxnLst/>
              <a:rect l="l" t="t" r="r" b="b"/>
              <a:pathLst>
                <a:path w="6216" h="15264" extrusionOk="0">
                  <a:moveTo>
                    <a:pt x="1629" y="0"/>
                  </a:moveTo>
                  <a:lnTo>
                    <a:pt x="476" y="1730"/>
                  </a:lnTo>
                  <a:cubicBezTo>
                    <a:pt x="101" y="2281"/>
                    <a:pt x="0" y="2983"/>
                    <a:pt x="201" y="3609"/>
                  </a:cubicBezTo>
                  <a:lnTo>
                    <a:pt x="3860" y="15038"/>
                  </a:lnTo>
                  <a:lnTo>
                    <a:pt x="5389" y="15264"/>
                  </a:lnTo>
                  <a:lnTo>
                    <a:pt x="6216" y="1508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31;p61">
              <a:extLst>
                <a:ext uri="{FF2B5EF4-FFF2-40B4-BE49-F238E27FC236}">
                  <a16:creationId xmlns:a16="http://schemas.microsoft.com/office/drawing/2014/main" id="{207D17C5-D291-0194-1E2A-00EEA4FC2803}"/>
                </a:ext>
              </a:extLst>
            </p:cNvPr>
            <p:cNvSpPr/>
            <p:nvPr/>
          </p:nvSpPr>
          <p:spPr>
            <a:xfrm>
              <a:off x="3518343" y="2853043"/>
              <a:ext cx="860797" cy="430847"/>
            </a:xfrm>
            <a:custGeom>
              <a:avLst/>
              <a:gdLst/>
              <a:ahLst/>
              <a:cxnLst/>
              <a:rect l="l" t="t" r="r" b="b"/>
              <a:pathLst>
                <a:path w="24938" h="12482" extrusionOk="0">
                  <a:moveTo>
                    <a:pt x="13810" y="0"/>
                  </a:moveTo>
                  <a:lnTo>
                    <a:pt x="226" y="2106"/>
                  </a:lnTo>
                  <a:lnTo>
                    <a:pt x="0" y="5264"/>
                  </a:lnTo>
                  <a:lnTo>
                    <a:pt x="10627" y="12482"/>
                  </a:lnTo>
                  <a:lnTo>
                    <a:pt x="10702" y="12457"/>
                  </a:lnTo>
                  <a:lnTo>
                    <a:pt x="24937" y="8046"/>
                  </a:lnTo>
                  <a:lnTo>
                    <a:pt x="24937" y="5539"/>
                  </a:lnTo>
                  <a:lnTo>
                    <a:pt x="24887" y="5539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2;p61">
              <a:extLst>
                <a:ext uri="{FF2B5EF4-FFF2-40B4-BE49-F238E27FC236}">
                  <a16:creationId xmlns:a16="http://schemas.microsoft.com/office/drawing/2014/main" id="{C7C566E1-6CC0-4AC1-E736-7C8168BE8A48}"/>
                </a:ext>
              </a:extLst>
            </p:cNvPr>
            <p:cNvSpPr/>
            <p:nvPr/>
          </p:nvSpPr>
          <p:spPr>
            <a:xfrm>
              <a:off x="3520069" y="2925700"/>
              <a:ext cx="385008" cy="358188"/>
            </a:xfrm>
            <a:custGeom>
              <a:avLst/>
              <a:gdLst/>
              <a:ahLst/>
              <a:cxnLst/>
              <a:rect l="l" t="t" r="r" b="b"/>
              <a:pathLst>
                <a:path w="11154" h="10377" extrusionOk="0">
                  <a:moveTo>
                    <a:pt x="176" y="1"/>
                  </a:moveTo>
                  <a:lnTo>
                    <a:pt x="0" y="3209"/>
                  </a:lnTo>
                  <a:lnTo>
                    <a:pt x="10577" y="10377"/>
                  </a:lnTo>
                  <a:lnTo>
                    <a:pt x="10652" y="10352"/>
                  </a:lnTo>
                  <a:lnTo>
                    <a:pt x="11153" y="772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33;p61">
              <a:extLst>
                <a:ext uri="{FF2B5EF4-FFF2-40B4-BE49-F238E27FC236}">
                  <a16:creationId xmlns:a16="http://schemas.microsoft.com/office/drawing/2014/main" id="{10B89483-44FB-E4B7-CCAE-212A2E0D5752}"/>
                </a:ext>
              </a:extLst>
            </p:cNvPr>
            <p:cNvSpPr/>
            <p:nvPr/>
          </p:nvSpPr>
          <p:spPr>
            <a:xfrm>
              <a:off x="3523521" y="2850972"/>
              <a:ext cx="469783" cy="77354"/>
            </a:xfrm>
            <a:custGeom>
              <a:avLst/>
              <a:gdLst/>
              <a:ahLst/>
              <a:cxnLst/>
              <a:rect l="l" t="t" r="r" b="b"/>
              <a:pathLst>
                <a:path w="13610" h="2241" extrusionOk="0">
                  <a:moveTo>
                    <a:pt x="13569" y="1"/>
                  </a:moveTo>
                  <a:cubicBezTo>
                    <a:pt x="13559" y="1"/>
                    <a:pt x="13548" y="4"/>
                    <a:pt x="13534" y="10"/>
                  </a:cubicBezTo>
                  <a:lnTo>
                    <a:pt x="51" y="2116"/>
                  </a:lnTo>
                  <a:cubicBezTo>
                    <a:pt x="25" y="2116"/>
                    <a:pt x="0" y="2141"/>
                    <a:pt x="0" y="2191"/>
                  </a:cubicBezTo>
                  <a:cubicBezTo>
                    <a:pt x="0" y="2216"/>
                    <a:pt x="25" y="2241"/>
                    <a:pt x="76" y="2241"/>
                  </a:cubicBezTo>
                  <a:lnTo>
                    <a:pt x="13559" y="111"/>
                  </a:lnTo>
                  <a:cubicBezTo>
                    <a:pt x="13584" y="111"/>
                    <a:pt x="13609" y="86"/>
                    <a:pt x="13609" y="60"/>
                  </a:cubicBezTo>
                  <a:cubicBezTo>
                    <a:pt x="13609" y="24"/>
                    <a:pt x="13596" y="1"/>
                    <a:pt x="13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34;p61">
              <a:extLst>
                <a:ext uri="{FF2B5EF4-FFF2-40B4-BE49-F238E27FC236}">
                  <a16:creationId xmlns:a16="http://schemas.microsoft.com/office/drawing/2014/main" id="{C64A0564-565F-9D21-109D-1EC12211FDFC}"/>
                </a:ext>
              </a:extLst>
            </p:cNvPr>
            <p:cNvSpPr/>
            <p:nvPr/>
          </p:nvSpPr>
          <p:spPr>
            <a:xfrm>
              <a:off x="3753638" y="2910996"/>
              <a:ext cx="16465" cy="87433"/>
            </a:xfrm>
            <a:custGeom>
              <a:avLst/>
              <a:gdLst/>
              <a:ahLst/>
              <a:cxnLst/>
              <a:rect l="l" t="t" r="r" b="b"/>
              <a:pathLst>
                <a:path w="477" h="2533" extrusionOk="0">
                  <a:moveTo>
                    <a:pt x="150" y="1"/>
                  </a:moveTo>
                  <a:lnTo>
                    <a:pt x="0" y="26"/>
                  </a:lnTo>
                  <a:lnTo>
                    <a:pt x="326" y="2532"/>
                  </a:lnTo>
                  <a:lnTo>
                    <a:pt x="476" y="250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35;p61">
              <a:extLst>
                <a:ext uri="{FF2B5EF4-FFF2-40B4-BE49-F238E27FC236}">
                  <a16:creationId xmlns:a16="http://schemas.microsoft.com/office/drawing/2014/main" id="{29E722D7-8276-62E8-2386-666CBBE4B444}"/>
                </a:ext>
              </a:extLst>
            </p:cNvPr>
            <p:cNvSpPr/>
            <p:nvPr/>
          </p:nvSpPr>
          <p:spPr>
            <a:xfrm>
              <a:off x="3704315" y="2967223"/>
              <a:ext cx="128060" cy="57334"/>
            </a:xfrm>
            <a:custGeom>
              <a:avLst/>
              <a:gdLst/>
              <a:ahLst/>
              <a:cxnLst/>
              <a:rect l="l" t="t" r="r" b="b"/>
              <a:pathLst>
                <a:path w="3710" h="1661" extrusionOk="0">
                  <a:moveTo>
                    <a:pt x="1680" y="1"/>
                  </a:moveTo>
                  <a:lnTo>
                    <a:pt x="176" y="953"/>
                  </a:lnTo>
                  <a:cubicBezTo>
                    <a:pt x="1" y="1028"/>
                    <a:pt x="1" y="1304"/>
                    <a:pt x="201" y="1354"/>
                  </a:cubicBezTo>
                  <a:cubicBezTo>
                    <a:pt x="871" y="1577"/>
                    <a:pt x="1435" y="1661"/>
                    <a:pt x="1905" y="1661"/>
                  </a:cubicBezTo>
                  <a:cubicBezTo>
                    <a:pt x="2754" y="1661"/>
                    <a:pt x="3294" y="1388"/>
                    <a:pt x="3584" y="1179"/>
                  </a:cubicBezTo>
                  <a:cubicBezTo>
                    <a:pt x="3710" y="1078"/>
                    <a:pt x="3660" y="853"/>
                    <a:pt x="3509" y="803"/>
                  </a:cubicBezTo>
                  <a:lnTo>
                    <a:pt x="1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36;p61">
              <a:extLst>
                <a:ext uri="{FF2B5EF4-FFF2-40B4-BE49-F238E27FC236}">
                  <a16:creationId xmlns:a16="http://schemas.microsoft.com/office/drawing/2014/main" id="{76666DBB-2AB4-39F2-BB5A-DAF0DCC7E21B}"/>
                </a:ext>
              </a:extLst>
            </p:cNvPr>
            <p:cNvSpPr/>
            <p:nvPr/>
          </p:nvSpPr>
          <p:spPr>
            <a:xfrm>
              <a:off x="3680948" y="2868827"/>
              <a:ext cx="139313" cy="73005"/>
            </a:xfrm>
            <a:custGeom>
              <a:avLst/>
              <a:gdLst/>
              <a:ahLst/>
              <a:cxnLst/>
              <a:rect l="l" t="t" r="r" b="b"/>
              <a:pathLst>
                <a:path w="4036" h="2115" extrusionOk="0">
                  <a:moveTo>
                    <a:pt x="2532" y="0"/>
                  </a:moveTo>
                  <a:cubicBezTo>
                    <a:pt x="2310" y="0"/>
                    <a:pt x="2074" y="23"/>
                    <a:pt x="1830" y="69"/>
                  </a:cubicBezTo>
                  <a:cubicBezTo>
                    <a:pt x="778" y="269"/>
                    <a:pt x="1" y="896"/>
                    <a:pt x="101" y="1447"/>
                  </a:cubicBezTo>
                  <a:cubicBezTo>
                    <a:pt x="199" y="1857"/>
                    <a:pt x="781" y="2114"/>
                    <a:pt x="1531" y="2114"/>
                  </a:cubicBezTo>
                  <a:cubicBezTo>
                    <a:pt x="1745" y="2114"/>
                    <a:pt x="1972" y="2093"/>
                    <a:pt x="2206" y="2049"/>
                  </a:cubicBezTo>
                  <a:cubicBezTo>
                    <a:pt x="3259" y="1823"/>
                    <a:pt x="4036" y="1222"/>
                    <a:pt x="3936" y="670"/>
                  </a:cubicBezTo>
                  <a:cubicBezTo>
                    <a:pt x="3839" y="246"/>
                    <a:pt x="3269" y="0"/>
                    <a:pt x="2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37;p61">
              <a:extLst>
                <a:ext uri="{FF2B5EF4-FFF2-40B4-BE49-F238E27FC236}">
                  <a16:creationId xmlns:a16="http://schemas.microsoft.com/office/drawing/2014/main" id="{E1FA8C97-373C-BBC6-7AA9-903C39A21F5B}"/>
                </a:ext>
              </a:extLst>
            </p:cNvPr>
            <p:cNvSpPr/>
            <p:nvPr/>
          </p:nvSpPr>
          <p:spPr>
            <a:xfrm>
              <a:off x="3743249" y="2873926"/>
              <a:ext cx="55401" cy="21539"/>
            </a:xfrm>
            <a:custGeom>
              <a:avLst/>
              <a:gdLst/>
              <a:ahLst/>
              <a:cxnLst/>
              <a:rect l="l" t="t" r="r" b="b"/>
              <a:pathLst>
                <a:path w="1605" h="624" extrusionOk="0">
                  <a:moveTo>
                    <a:pt x="875" y="1"/>
                  </a:moveTo>
                  <a:cubicBezTo>
                    <a:pt x="607" y="1"/>
                    <a:pt x="318" y="62"/>
                    <a:pt x="176" y="147"/>
                  </a:cubicBezTo>
                  <a:cubicBezTo>
                    <a:pt x="76" y="197"/>
                    <a:pt x="0" y="298"/>
                    <a:pt x="101" y="398"/>
                  </a:cubicBezTo>
                  <a:cubicBezTo>
                    <a:pt x="126" y="423"/>
                    <a:pt x="201" y="448"/>
                    <a:pt x="276" y="473"/>
                  </a:cubicBezTo>
                  <a:cubicBezTo>
                    <a:pt x="502" y="523"/>
                    <a:pt x="752" y="573"/>
                    <a:pt x="1003" y="598"/>
                  </a:cubicBezTo>
                  <a:cubicBezTo>
                    <a:pt x="1103" y="624"/>
                    <a:pt x="1203" y="624"/>
                    <a:pt x="1304" y="624"/>
                  </a:cubicBezTo>
                  <a:cubicBezTo>
                    <a:pt x="1404" y="598"/>
                    <a:pt x="1504" y="548"/>
                    <a:pt x="1554" y="498"/>
                  </a:cubicBezTo>
                  <a:cubicBezTo>
                    <a:pt x="1604" y="373"/>
                    <a:pt x="1504" y="248"/>
                    <a:pt x="1379" y="122"/>
                  </a:cubicBezTo>
                  <a:cubicBezTo>
                    <a:pt x="1271" y="36"/>
                    <a:pt x="1079" y="1"/>
                    <a:pt x="875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38;p61">
              <a:extLst>
                <a:ext uri="{FF2B5EF4-FFF2-40B4-BE49-F238E27FC236}">
                  <a16:creationId xmlns:a16="http://schemas.microsoft.com/office/drawing/2014/main" id="{116AC1B1-BF9A-7FC0-BF56-D1A3F14B1FDB}"/>
                </a:ext>
              </a:extLst>
            </p:cNvPr>
            <p:cNvSpPr/>
            <p:nvPr/>
          </p:nvSpPr>
          <p:spPr>
            <a:xfrm>
              <a:off x="4140320" y="2995457"/>
              <a:ext cx="114218" cy="32377"/>
            </a:xfrm>
            <a:custGeom>
              <a:avLst/>
              <a:gdLst/>
              <a:ahLst/>
              <a:cxnLst/>
              <a:rect l="l" t="t" r="r" b="b"/>
              <a:pathLst>
                <a:path w="3309" h="938" extrusionOk="0">
                  <a:moveTo>
                    <a:pt x="3244" y="0"/>
                  </a:moveTo>
                  <a:cubicBezTo>
                    <a:pt x="3233" y="0"/>
                    <a:pt x="3222" y="3"/>
                    <a:pt x="3208" y="10"/>
                  </a:cubicBezTo>
                  <a:lnTo>
                    <a:pt x="75" y="812"/>
                  </a:lnTo>
                  <a:cubicBezTo>
                    <a:pt x="25" y="812"/>
                    <a:pt x="0" y="862"/>
                    <a:pt x="25" y="887"/>
                  </a:cubicBezTo>
                  <a:cubicBezTo>
                    <a:pt x="25" y="937"/>
                    <a:pt x="50" y="937"/>
                    <a:pt x="75" y="937"/>
                  </a:cubicBezTo>
                  <a:lnTo>
                    <a:pt x="100" y="937"/>
                  </a:lnTo>
                  <a:lnTo>
                    <a:pt x="3258" y="135"/>
                  </a:lnTo>
                  <a:cubicBezTo>
                    <a:pt x="3283" y="135"/>
                    <a:pt x="3308" y="85"/>
                    <a:pt x="3308" y="60"/>
                  </a:cubicBezTo>
                  <a:cubicBezTo>
                    <a:pt x="3290" y="23"/>
                    <a:pt x="3272" y="0"/>
                    <a:pt x="3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39;p61">
              <a:extLst>
                <a:ext uri="{FF2B5EF4-FFF2-40B4-BE49-F238E27FC236}">
                  <a16:creationId xmlns:a16="http://schemas.microsoft.com/office/drawing/2014/main" id="{B2F9E134-E780-5857-7E80-AB0D21D77518}"/>
                </a:ext>
              </a:extLst>
            </p:cNvPr>
            <p:cNvSpPr/>
            <p:nvPr/>
          </p:nvSpPr>
          <p:spPr>
            <a:xfrm>
              <a:off x="4156750" y="3007020"/>
              <a:ext cx="127197" cy="37244"/>
            </a:xfrm>
            <a:custGeom>
              <a:avLst/>
              <a:gdLst/>
              <a:ahLst/>
              <a:cxnLst/>
              <a:rect l="l" t="t" r="r" b="b"/>
              <a:pathLst>
                <a:path w="3685" h="1079" extrusionOk="0">
                  <a:moveTo>
                    <a:pt x="3609" y="1"/>
                  </a:moveTo>
                  <a:lnTo>
                    <a:pt x="50" y="928"/>
                  </a:lnTo>
                  <a:cubicBezTo>
                    <a:pt x="0" y="953"/>
                    <a:pt x="0" y="978"/>
                    <a:pt x="0" y="1028"/>
                  </a:cubicBezTo>
                  <a:cubicBezTo>
                    <a:pt x="0" y="1053"/>
                    <a:pt x="25" y="1078"/>
                    <a:pt x="76" y="1078"/>
                  </a:cubicBezTo>
                  <a:cubicBezTo>
                    <a:pt x="76" y="1078"/>
                    <a:pt x="76" y="1078"/>
                    <a:pt x="76" y="1053"/>
                  </a:cubicBezTo>
                  <a:lnTo>
                    <a:pt x="3634" y="151"/>
                  </a:lnTo>
                  <a:cubicBezTo>
                    <a:pt x="3685" y="126"/>
                    <a:pt x="3685" y="101"/>
                    <a:pt x="3685" y="51"/>
                  </a:cubicBezTo>
                  <a:cubicBezTo>
                    <a:pt x="3685" y="26"/>
                    <a:pt x="3634" y="1"/>
                    <a:pt x="3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40;p61">
              <a:extLst>
                <a:ext uri="{FF2B5EF4-FFF2-40B4-BE49-F238E27FC236}">
                  <a16:creationId xmlns:a16="http://schemas.microsoft.com/office/drawing/2014/main" id="{ED85C18D-E57B-1C7C-E6EE-74F2639EC0F3}"/>
                </a:ext>
              </a:extLst>
            </p:cNvPr>
            <p:cNvSpPr/>
            <p:nvPr/>
          </p:nvSpPr>
          <p:spPr>
            <a:xfrm>
              <a:off x="4177494" y="3023449"/>
              <a:ext cx="136724" cy="41559"/>
            </a:xfrm>
            <a:custGeom>
              <a:avLst/>
              <a:gdLst/>
              <a:ahLst/>
              <a:cxnLst/>
              <a:rect l="l" t="t" r="r" b="b"/>
              <a:pathLst>
                <a:path w="3961" h="1204" extrusionOk="0">
                  <a:moveTo>
                    <a:pt x="3861" y="1"/>
                  </a:moveTo>
                  <a:lnTo>
                    <a:pt x="51" y="1079"/>
                  </a:lnTo>
                  <a:cubicBezTo>
                    <a:pt x="26" y="1079"/>
                    <a:pt x="1" y="1104"/>
                    <a:pt x="1" y="1154"/>
                  </a:cubicBezTo>
                  <a:cubicBezTo>
                    <a:pt x="26" y="1179"/>
                    <a:pt x="51" y="1204"/>
                    <a:pt x="76" y="1204"/>
                  </a:cubicBezTo>
                  <a:lnTo>
                    <a:pt x="101" y="1204"/>
                  </a:lnTo>
                  <a:lnTo>
                    <a:pt x="3886" y="126"/>
                  </a:lnTo>
                  <a:cubicBezTo>
                    <a:pt x="3936" y="126"/>
                    <a:pt x="3961" y="76"/>
                    <a:pt x="3936" y="51"/>
                  </a:cubicBezTo>
                  <a:cubicBezTo>
                    <a:pt x="3936" y="1"/>
                    <a:pt x="3886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1;p61">
              <a:extLst>
                <a:ext uri="{FF2B5EF4-FFF2-40B4-BE49-F238E27FC236}">
                  <a16:creationId xmlns:a16="http://schemas.microsoft.com/office/drawing/2014/main" id="{A88481A0-F9E0-CA1E-0110-10791D7629B0}"/>
                </a:ext>
              </a:extLst>
            </p:cNvPr>
            <p:cNvSpPr/>
            <p:nvPr/>
          </p:nvSpPr>
          <p:spPr>
            <a:xfrm>
              <a:off x="3887698" y="3044228"/>
              <a:ext cx="491426" cy="238792"/>
            </a:xfrm>
            <a:custGeom>
              <a:avLst/>
              <a:gdLst/>
              <a:ahLst/>
              <a:cxnLst/>
              <a:rect l="l" t="t" r="r" b="b"/>
              <a:pathLst>
                <a:path w="14237" h="6918" extrusionOk="0">
                  <a:moveTo>
                    <a:pt x="14186" y="0"/>
                  </a:moveTo>
                  <a:lnTo>
                    <a:pt x="502" y="4286"/>
                  </a:lnTo>
                  <a:lnTo>
                    <a:pt x="1" y="6918"/>
                  </a:lnTo>
                  <a:lnTo>
                    <a:pt x="14236" y="2507"/>
                  </a:lnTo>
                  <a:lnTo>
                    <a:pt x="14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2;p61">
              <a:extLst>
                <a:ext uri="{FF2B5EF4-FFF2-40B4-BE49-F238E27FC236}">
                  <a16:creationId xmlns:a16="http://schemas.microsoft.com/office/drawing/2014/main" id="{04440F41-14BA-D397-5DCC-ABED6C1C5F6A}"/>
                </a:ext>
              </a:extLst>
            </p:cNvPr>
            <p:cNvSpPr/>
            <p:nvPr/>
          </p:nvSpPr>
          <p:spPr>
            <a:xfrm>
              <a:off x="3912791" y="2897993"/>
              <a:ext cx="70105" cy="32930"/>
            </a:xfrm>
            <a:custGeom>
              <a:avLst/>
              <a:gdLst/>
              <a:ahLst/>
              <a:cxnLst/>
              <a:rect l="l" t="t" r="r" b="b"/>
              <a:pathLst>
                <a:path w="2031" h="954" extrusionOk="0">
                  <a:moveTo>
                    <a:pt x="1028" y="1"/>
                  </a:moveTo>
                  <a:cubicBezTo>
                    <a:pt x="452" y="1"/>
                    <a:pt x="1" y="201"/>
                    <a:pt x="1" y="477"/>
                  </a:cubicBezTo>
                  <a:cubicBezTo>
                    <a:pt x="1" y="753"/>
                    <a:pt x="452" y="953"/>
                    <a:pt x="1028" y="953"/>
                  </a:cubicBezTo>
                  <a:cubicBezTo>
                    <a:pt x="1580" y="953"/>
                    <a:pt x="2031" y="753"/>
                    <a:pt x="2031" y="477"/>
                  </a:cubicBezTo>
                  <a:cubicBezTo>
                    <a:pt x="2031" y="201"/>
                    <a:pt x="1580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43;p61">
              <a:extLst>
                <a:ext uri="{FF2B5EF4-FFF2-40B4-BE49-F238E27FC236}">
                  <a16:creationId xmlns:a16="http://schemas.microsoft.com/office/drawing/2014/main" id="{F1A1BF9C-1B15-AB95-D112-83F5C75BC493}"/>
                </a:ext>
              </a:extLst>
            </p:cNvPr>
            <p:cNvSpPr/>
            <p:nvPr/>
          </p:nvSpPr>
          <p:spPr>
            <a:xfrm>
              <a:off x="4001911" y="2912421"/>
              <a:ext cx="70968" cy="33482"/>
            </a:xfrm>
            <a:custGeom>
              <a:avLst/>
              <a:gdLst/>
              <a:ahLst/>
              <a:cxnLst/>
              <a:rect l="l" t="t" r="r" b="b"/>
              <a:pathLst>
                <a:path w="2056" h="970" extrusionOk="0">
                  <a:moveTo>
                    <a:pt x="1173" y="0"/>
                  </a:moveTo>
                  <a:cubicBezTo>
                    <a:pt x="1109" y="0"/>
                    <a:pt x="1044" y="3"/>
                    <a:pt x="978" y="9"/>
                  </a:cubicBezTo>
                  <a:cubicBezTo>
                    <a:pt x="426" y="59"/>
                    <a:pt x="0" y="310"/>
                    <a:pt x="25" y="560"/>
                  </a:cubicBezTo>
                  <a:cubicBezTo>
                    <a:pt x="47" y="804"/>
                    <a:pt x="423" y="970"/>
                    <a:pt x="891" y="970"/>
                  </a:cubicBezTo>
                  <a:cubicBezTo>
                    <a:pt x="952" y="970"/>
                    <a:pt x="1015" y="967"/>
                    <a:pt x="1078" y="961"/>
                  </a:cubicBezTo>
                  <a:cubicBezTo>
                    <a:pt x="1629" y="911"/>
                    <a:pt x="2055" y="661"/>
                    <a:pt x="2030" y="385"/>
                  </a:cubicBezTo>
                  <a:cubicBezTo>
                    <a:pt x="2030" y="163"/>
                    <a:pt x="1658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44;p61">
              <a:extLst>
                <a:ext uri="{FF2B5EF4-FFF2-40B4-BE49-F238E27FC236}">
                  <a16:creationId xmlns:a16="http://schemas.microsoft.com/office/drawing/2014/main" id="{85EEA9DD-A250-F821-0E5A-A50CEDE1481F}"/>
                </a:ext>
              </a:extLst>
            </p:cNvPr>
            <p:cNvSpPr/>
            <p:nvPr/>
          </p:nvSpPr>
          <p:spPr>
            <a:xfrm>
              <a:off x="3886835" y="2944728"/>
              <a:ext cx="69242" cy="33758"/>
            </a:xfrm>
            <a:custGeom>
              <a:avLst/>
              <a:gdLst/>
              <a:ahLst/>
              <a:cxnLst/>
              <a:rect l="l" t="t" r="r" b="b"/>
              <a:pathLst>
                <a:path w="2006" h="978" extrusionOk="0">
                  <a:moveTo>
                    <a:pt x="1003" y="0"/>
                  </a:moveTo>
                  <a:cubicBezTo>
                    <a:pt x="452" y="0"/>
                    <a:pt x="1" y="226"/>
                    <a:pt x="1" y="501"/>
                  </a:cubicBezTo>
                  <a:cubicBezTo>
                    <a:pt x="1" y="752"/>
                    <a:pt x="452" y="978"/>
                    <a:pt x="1003" y="978"/>
                  </a:cubicBezTo>
                  <a:cubicBezTo>
                    <a:pt x="1555" y="978"/>
                    <a:pt x="2006" y="752"/>
                    <a:pt x="2006" y="501"/>
                  </a:cubicBezTo>
                  <a:cubicBezTo>
                    <a:pt x="2006" y="226"/>
                    <a:pt x="1555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45;p61">
              <a:extLst>
                <a:ext uri="{FF2B5EF4-FFF2-40B4-BE49-F238E27FC236}">
                  <a16:creationId xmlns:a16="http://schemas.microsoft.com/office/drawing/2014/main" id="{BED9C2B0-9F43-8DB0-3836-73DDE36251A8}"/>
                </a:ext>
              </a:extLst>
            </p:cNvPr>
            <p:cNvSpPr/>
            <p:nvPr/>
          </p:nvSpPr>
          <p:spPr>
            <a:xfrm>
              <a:off x="3975093" y="2957706"/>
              <a:ext cx="70105" cy="33758"/>
            </a:xfrm>
            <a:custGeom>
              <a:avLst/>
              <a:gdLst/>
              <a:ahLst/>
              <a:cxnLst/>
              <a:rect l="l" t="t" r="r" b="b"/>
              <a:pathLst>
                <a:path w="2031" h="978" extrusionOk="0">
                  <a:moveTo>
                    <a:pt x="1003" y="0"/>
                  </a:moveTo>
                  <a:cubicBezTo>
                    <a:pt x="451" y="0"/>
                    <a:pt x="0" y="226"/>
                    <a:pt x="0" y="501"/>
                  </a:cubicBezTo>
                  <a:cubicBezTo>
                    <a:pt x="0" y="752"/>
                    <a:pt x="451" y="978"/>
                    <a:pt x="1003" y="978"/>
                  </a:cubicBezTo>
                  <a:cubicBezTo>
                    <a:pt x="1579" y="978"/>
                    <a:pt x="2030" y="752"/>
                    <a:pt x="2030" y="501"/>
                  </a:cubicBezTo>
                  <a:cubicBezTo>
                    <a:pt x="2030" y="226"/>
                    <a:pt x="1579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46;p61">
              <a:extLst>
                <a:ext uri="{FF2B5EF4-FFF2-40B4-BE49-F238E27FC236}">
                  <a16:creationId xmlns:a16="http://schemas.microsoft.com/office/drawing/2014/main" id="{D3104D01-17F8-628C-6CBB-01375034F5EE}"/>
                </a:ext>
              </a:extLst>
            </p:cNvPr>
            <p:cNvSpPr/>
            <p:nvPr/>
          </p:nvSpPr>
          <p:spPr>
            <a:xfrm>
              <a:off x="3892910" y="3110154"/>
              <a:ext cx="63167" cy="25612"/>
            </a:xfrm>
            <a:custGeom>
              <a:avLst/>
              <a:gdLst/>
              <a:ahLst/>
              <a:cxnLst/>
              <a:rect l="l" t="t" r="r" b="b"/>
              <a:pathLst>
                <a:path w="1830" h="742" extrusionOk="0">
                  <a:moveTo>
                    <a:pt x="1353" y="1"/>
                  </a:moveTo>
                  <a:cubicBezTo>
                    <a:pt x="1205" y="1"/>
                    <a:pt x="1032" y="23"/>
                    <a:pt x="852" y="70"/>
                  </a:cubicBezTo>
                  <a:cubicBezTo>
                    <a:pt x="376" y="171"/>
                    <a:pt x="0" y="396"/>
                    <a:pt x="50" y="572"/>
                  </a:cubicBezTo>
                  <a:cubicBezTo>
                    <a:pt x="66" y="681"/>
                    <a:pt x="237" y="741"/>
                    <a:pt x="479" y="741"/>
                  </a:cubicBezTo>
                  <a:cubicBezTo>
                    <a:pt x="625" y="741"/>
                    <a:pt x="798" y="719"/>
                    <a:pt x="978" y="672"/>
                  </a:cubicBezTo>
                  <a:cubicBezTo>
                    <a:pt x="1479" y="572"/>
                    <a:pt x="1830" y="346"/>
                    <a:pt x="1805" y="171"/>
                  </a:cubicBezTo>
                  <a:cubicBezTo>
                    <a:pt x="1774" y="61"/>
                    <a:pt x="1597" y="1"/>
                    <a:pt x="1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47;p61">
              <a:extLst>
                <a:ext uri="{FF2B5EF4-FFF2-40B4-BE49-F238E27FC236}">
                  <a16:creationId xmlns:a16="http://schemas.microsoft.com/office/drawing/2014/main" id="{73A4DFDF-A98F-BDB5-A5C4-9534BE72390B}"/>
                </a:ext>
              </a:extLst>
            </p:cNvPr>
            <p:cNvSpPr/>
            <p:nvPr/>
          </p:nvSpPr>
          <p:spPr>
            <a:xfrm>
              <a:off x="3989796" y="3084853"/>
              <a:ext cx="64030" cy="25198"/>
            </a:xfrm>
            <a:custGeom>
              <a:avLst/>
              <a:gdLst/>
              <a:ahLst/>
              <a:cxnLst/>
              <a:rect l="l" t="t" r="r" b="b"/>
              <a:pathLst>
                <a:path w="1855" h="730" extrusionOk="0">
                  <a:moveTo>
                    <a:pt x="1329" y="0"/>
                  </a:moveTo>
                  <a:cubicBezTo>
                    <a:pt x="1188" y="0"/>
                    <a:pt x="1024" y="17"/>
                    <a:pt x="852" y="51"/>
                  </a:cubicBezTo>
                  <a:cubicBezTo>
                    <a:pt x="376" y="152"/>
                    <a:pt x="0" y="377"/>
                    <a:pt x="50" y="553"/>
                  </a:cubicBezTo>
                  <a:cubicBezTo>
                    <a:pt x="67" y="668"/>
                    <a:pt x="256" y="729"/>
                    <a:pt x="526" y="729"/>
                  </a:cubicBezTo>
                  <a:cubicBezTo>
                    <a:pt x="668" y="729"/>
                    <a:pt x="831" y="712"/>
                    <a:pt x="1003" y="678"/>
                  </a:cubicBezTo>
                  <a:cubicBezTo>
                    <a:pt x="1479" y="553"/>
                    <a:pt x="1855" y="327"/>
                    <a:pt x="1805" y="177"/>
                  </a:cubicBezTo>
                  <a:cubicBezTo>
                    <a:pt x="1788" y="62"/>
                    <a:pt x="1599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48;p61">
              <a:extLst>
                <a:ext uri="{FF2B5EF4-FFF2-40B4-BE49-F238E27FC236}">
                  <a16:creationId xmlns:a16="http://schemas.microsoft.com/office/drawing/2014/main" id="{ADD2B038-7405-3CFE-D18D-E772DFDE1E6D}"/>
                </a:ext>
              </a:extLst>
            </p:cNvPr>
            <p:cNvSpPr/>
            <p:nvPr/>
          </p:nvSpPr>
          <p:spPr>
            <a:xfrm>
              <a:off x="3859154" y="3068389"/>
              <a:ext cx="63202" cy="25198"/>
            </a:xfrm>
            <a:custGeom>
              <a:avLst/>
              <a:gdLst/>
              <a:ahLst/>
              <a:cxnLst/>
              <a:rect l="l" t="t" r="r" b="b"/>
              <a:pathLst>
                <a:path w="1831" h="730" extrusionOk="0">
                  <a:moveTo>
                    <a:pt x="1318" y="0"/>
                  </a:moveTo>
                  <a:cubicBezTo>
                    <a:pt x="1174" y="0"/>
                    <a:pt x="1005" y="17"/>
                    <a:pt x="828" y="52"/>
                  </a:cubicBezTo>
                  <a:cubicBezTo>
                    <a:pt x="352" y="152"/>
                    <a:pt x="1" y="378"/>
                    <a:pt x="26" y="553"/>
                  </a:cubicBezTo>
                  <a:cubicBezTo>
                    <a:pt x="59" y="669"/>
                    <a:pt x="243" y="730"/>
                    <a:pt x="508" y="730"/>
                  </a:cubicBezTo>
                  <a:cubicBezTo>
                    <a:pt x="646" y="730"/>
                    <a:pt x="806" y="713"/>
                    <a:pt x="978" y="679"/>
                  </a:cubicBezTo>
                  <a:cubicBezTo>
                    <a:pt x="1454" y="553"/>
                    <a:pt x="1830" y="328"/>
                    <a:pt x="1780" y="152"/>
                  </a:cubicBezTo>
                  <a:cubicBezTo>
                    <a:pt x="1764" y="55"/>
                    <a:pt x="1581" y="0"/>
                    <a:pt x="1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9;p61">
              <a:extLst>
                <a:ext uri="{FF2B5EF4-FFF2-40B4-BE49-F238E27FC236}">
                  <a16:creationId xmlns:a16="http://schemas.microsoft.com/office/drawing/2014/main" id="{5005DAA3-A5E8-813E-5D3A-6AFC6E666673}"/>
                </a:ext>
              </a:extLst>
            </p:cNvPr>
            <p:cNvSpPr/>
            <p:nvPr/>
          </p:nvSpPr>
          <p:spPr>
            <a:xfrm>
              <a:off x="3959526" y="3047610"/>
              <a:ext cx="63167" cy="24991"/>
            </a:xfrm>
            <a:custGeom>
              <a:avLst/>
              <a:gdLst/>
              <a:ahLst/>
              <a:cxnLst/>
              <a:rect l="l" t="t" r="r" b="b"/>
              <a:pathLst>
                <a:path w="1830" h="724" extrusionOk="0">
                  <a:moveTo>
                    <a:pt x="1325" y="1"/>
                  </a:moveTo>
                  <a:cubicBezTo>
                    <a:pt x="1183" y="1"/>
                    <a:pt x="1021" y="17"/>
                    <a:pt x="852" y="53"/>
                  </a:cubicBezTo>
                  <a:cubicBezTo>
                    <a:pt x="376" y="153"/>
                    <a:pt x="0" y="379"/>
                    <a:pt x="50" y="554"/>
                  </a:cubicBezTo>
                  <a:cubicBezTo>
                    <a:pt x="66" y="663"/>
                    <a:pt x="237" y="724"/>
                    <a:pt x="478" y="724"/>
                  </a:cubicBezTo>
                  <a:cubicBezTo>
                    <a:pt x="625" y="724"/>
                    <a:pt x="798" y="702"/>
                    <a:pt x="977" y="654"/>
                  </a:cubicBezTo>
                  <a:cubicBezTo>
                    <a:pt x="1479" y="554"/>
                    <a:pt x="1830" y="328"/>
                    <a:pt x="1805" y="153"/>
                  </a:cubicBezTo>
                  <a:cubicBezTo>
                    <a:pt x="1772" y="56"/>
                    <a:pt x="1583" y="1"/>
                    <a:pt x="1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50;p61">
              <a:extLst>
                <a:ext uri="{FF2B5EF4-FFF2-40B4-BE49-F238E27FC236}">
                  <a16:creationId xmlns:a16="http://schemas.microsoft.com/office/drawing/2014/main" id="{F44A3147-8D96-C380-92B6-7168ED080C50}"/>
                </a:ext>
              </a:extLst>
            </p:cNvPr>
            <p:cNvSpPr/>
            <p:nvPr/>
          </p:nvSpPr>
          <p:spPr>
            <a:xfrm>
              <a:off x="3417108" y="2448204"/>
              <a:ext cx="525149" cy="413554"/>
            </a:xfrm>
            <a:custGeom>
              <a:avLst/>
              <a:gdLst/>
              <a:ahLst/>
              <a:cxnLst/>
              <a:rect l="l" t="t" r="r" b="b"/>
              <a:pathLst>
                <a:path w="15214" h="11981" extrusionOk="0">
                  <a:moveTo>
                    <a:pt x="11730" y="0"/>
                  </a:moveTo>
                  <a:lnTo>
                    <a:pt x="1" y="226"/>
                  </a:lnTo>
                  <a:lnTo>
                    <a:pt x="3484" y="11980"/>
                  </a:lnTo>
                  <a:lnTo>
                    <a:pt x="15214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51;p61">
              <a:extLst>
                <a:ext uri="{FF2B5EF4-FFF2-40B4-BE49-F238E27FC236}">
                  <a16:creationId xmlns:a16="http://schemas.microsoft.com/office/drawing/2014/main" id="{EC48E679-34D3-1F13-AEDE-0AF7DD456297}"/>
                </a:ext>
              </a:extLst>
            </p:cNvPr>
            <p:cNvSpPr/>
            <p:nvPr/>
          </p:nvSpPr>
          <p:spPr>
            <a:xfrm>
              <a:off x="3426635" y="2448204"/>
              <a:ext cx="525149" cy="413554"/>
            </a:xfrm>
            <a:custGeom>
              <a:avLst/>
              <a:gdLst/>
              <a:ahLst/>
              <a:cxnLst/>
              <a:rect l="l" t="t" r="r" b="b"/>
              <a:pathLst>
                <a:path w="15214" h="11981" extrusionOk="0">
                  <a:moveTo>
                    <a:pt x="11730" y="0"/>
                  </a:moveTo>
                  <a:lnTo>
                    <a:pt x="0" y="226"/>
                  </a:lnTo>
                  <a:lnTo>
                    <a:pt x="3484" y="11980"/>
                  </a:lnTo>
                  <a:lnTo>
                    <a:pt x="15213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52;p61">
              <a:extLst>
                <a:ext uri="{FF2B5EF4-FFF2-40B4-BE49-F238E27FC236}">
                  <a16:creationId xmlns:a16="http://schemas.microsoft.com/office/drawing/2014/main" id="{95FE1439-647D-A407-C676-D798E03F8279}"/>
                </a:ext>
              </a:extLst>
            </p:cNvPr>
            <p:cNvSpPr/>
            <p:nvPr/>
          </p:nvSpPr>
          <p:spPr>
            <a:xfrm>
              <a:off x="3575433" y="2514510"/>
              <a:ext cx="230819" cy="239103"/>
            </a:xfrm>
            <a:custGeom>
              <a:avLst/>
              <a:gdLst/>
              <a:ahLst/>
              <a:cxnLst/>
              <a:rect l="l" t="t" r="r" b="b"/>
              <a:pathLst>
                <a:path w="6687" h="6927" extrusionOk="0">
                  <a:moveTo>
                    <a:pt x="2878" y="1"/>
                  </a:moveTo>
                  <a:cubicBezTo>
                    <a:pt x="2702" y="1"/>
                    <a:pt x="2527" y="122"/>
                    <a:pt x="2481" y="335"/>
                  </a:cubicBezTo>
                  <a:lnTo>
                    <a:pt x="2055" y="2164"/>
                  </a:lnTo>
                  <a:lnTo>
                    <a:pt x="351" y="2866"/>
                  </a:lnTo>
                  <a:cubicBezTo>
                    <a:pt x="50" y="2991"/>
                    <a:pt x="0" y="3443"/>
                    <a:pt x="276" y="3618"/>
                  </a:cubicBezTo>
                  <a:lnTo>
                    <a:pt x="1830" y="4620"/>
                  </a:lnTo>
                  <a:lnTo>
                    <a:pt x="1930" y="6525"/>
                  </a:lnTo>
                  <a:cubicBezTo>
                    <a:pt x="1930" y="6768"/>
                    <a:pt x="2122" y="6927"/>
                    <a:pt x="2323" y="6927"/>
                  </a:cubicBezTo>
                  <a:cubicBezTo>
                    <a:pt x="2413" y="6927"/>
                    <a:pt x="2504" y="6895"/>
                    <a:pt x="2582" y="6826"/>
                  </a:cubicBezTo>
                  <a:lnTo>
                    <a:pt x="3985" y="5598"/>
                  </a:lnTo>
                  <a:lnTo>
                    <a:pt x="5714" y="6099"/>
                  </a:lnTo>
                  <a:cubicBezTo>
                    <a:pt x="5747" y="6107"/>
                    <a:pt x="5778" y="6110"/>
                    <a:pt x="5810" y="6110"/>
                  </a:cubicBezTo>
                  <a:cubicBezTo>
                    <a:pt x="6095" y="6110"/>
                    <a:pt x="6329" y="5816"/>
                    <a:pt x="6216" y="5523"/>
                  </a:cubicBezTo>
                  <a:lnTo>
                    <a:pt x="5514" y="3743"/>
                  </a:lnTo>
                  <a:lnTo>
                    <a:pt x="6516" y="2164"/>
                  </a:lnTo>
                  <a:cubicBezTo>
                    <a:pt x="6687" y="1873"/>
                    <a:pt x="6480" y="1487"/>
                    <a:pt x="6170" y="1487"/>
                  </a:cubicBezTo>
                  <a:cubicBezTo>
                    <a:pt x="6160" y="1487"/>
                    <a:pt x="6150" y="1487"/>
                    <a:pt x="6141" y="1488"/>
                  </a:cubicBezTo>
                  <a:lnTo>
                    <a:pt x="4336" y="1638"/>
                  </a:lnTo>
                  <a:lnTo>
                    <a:pt x="3183" y="159"/>
                  </a:lnTo>
                  <a:cubicBezTo>
                    <a:pt x="3104" y="51"/>
                    <a:pt x="2991" y="1"/>
                    <a:pt x="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53;p61">
              <a:extLst>
                <a:ext uri="{FF2B5EF4-FFF2-40B4-BE49-F238E27FC236}">
                  <a16:creationId xmlns:a16="http://schemas.microsoft.com/office/drawing/2014/main" id="{9B1658DE-EA36-DF06-2199-62087C64E3AB}"/>
                </a:ext>
              </a:extLst>
            </p:cNvPr>
            <p:cNvSpPr/>
            <p:nvPr/>
          </p:nvSpPr>
          <p:spPr>
            <a:xfrm>
              <a:off x="3656752" y="2617747"/>
              <a:ext cx="23368" cy="24266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51" y="0"/>
                  </a:moveTo>
                  <a:cubicBezTo>
                    <a:pt x="150" y="0"/>
                    <a:pt x="0" y="151"/>
                    <a:pt x="0" y="351"/>
                  </a:cubicBezTo>
                  <a:cubicBezTo>
                    <a:pt x="0" y="527"/>
                    <a:pt x="125" y="702"/>
                    <a:pt x="326" y="702"/>
                  </a:cubicBezTo>
                  <a:cubicBezTo>
                    <a:pt x="501" y="702"/>
                    <a:pt x="652" y="552"/>
                    <a:pt x="652" y="376"/>
                  </a:cubicBezTo>
                  <a:cubicBezTo>
                    <a:pt x="677" y="176"/>
                    <a:pt x="526" y="25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4;p61">
              <a:extLst>
                <a:ext uri="{FF2B5EF4-FFF2-40B4-BE49-F238E27FC236}">
                  <a16:creationId xmlns:a16="http://schemas.microsoft.com/office/drawing/2014/main" id="{0E4D31EF-2B1D-B80E-3879-64343DF0363D}"/>
                </a:ext>
              </a:extLst>
            </p:cNvPr>
            <p:cNvSpPr/>
            <p:nvPr/>
          </p:nvSpPr>
          <p:spPr>
            <a:xfrm>
              <a:off x="3713842" y="2605632"/>
              <a:ext cx="23368" cy="24266"/>
            </a:xfrm>
            <a:custGeom>
              <a:avLst/>
              <a:gdLst/>
              <a:ahLst/>
              <a:cxnLst/>
              <a:rect l="l" t="t" r="r" b="b"/>
              <a:pathLst>
                <a:path w="677" h="703" extrusionOk="0">
                  <a:moveTo>
                    <a:pt x="351" y="1"/>
                  </a:moveTo>
                  <a:cubicBezTo>
                    <a:pt x="176" y="1"/>
                    <a:pt x="25" y="151"/>
                    <a:pt x="0" y="351"/>
                  </a:cubicBezTo>
                  <a:cubicBezTo>
                    <a:pt x="0" y="527"/>
                    <a:pt x="151" y="702"/>
                    <a:pt x="326" y="702"/>
                  </a:cubicBezTo>
                  <a:cubicBezTo>
                    <a:pt x="501" y="702"/>
                    <a:pt x="677" y="552"/>
                    <a:pt x="677" y="376"/>
                  </a:cubicBezTo>
                  <a:cubicBezTo>
                    <a:pt x="677" y="176"/>
                    <a:pt x="527" y="1"/>
                    <a:pt x="3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55;p61">
              <a:extLst>
                <a:ext uri="{FF2B5EF4-FFF2-40B4-BE49-F238E27FC236}">
                  <a16:creationId xmlns:a16="http://schemas.microsoft.com/office/drawing/2014/main" id="{7F253B1B-8399-CC41-FCF7-E8E6ED0F11FC}"/>
                </a:ext>
              </a:extLst>
            </p:cNvPr>
            <p:cNvSpPr/>
            <p:nvPr/>
          </p:nvSpPr>
          <p:spPr>
            <a:xfrm>
              <a:off x="3685297" y="2625513"/>
              <a:ext cx="30306" cy="28615"/>
            </a:xfrm>
            <a:custGeom>
              <a:avLst/>
              <a:gdLst/>
              <a:ahLst/>
              <a:cxnLst/>
              <a:rect l="l" t="t" r="r" b="b"/>
              <a:pathLst>
                <a:path w="878" h="829" extrusionOk="0">
                  <a:moveTo>
                    <a:pt x="677" y="1"/>
                  </a:moveTo>
                  <a:cubicBezTo>
                    <a:pt x="627" y="26"/>
                    <a:pt x="602" y="51"/>
                    <a:pt x="627" y="76"/>
                  </a:cubicBezTo>
                  <a:cubicBezTo>
                    <a:pt x="652" y="227"/>
                    <a:pt x="702" y="653"/>
                    <a:pt x="526" y="703"/>
                  </a:cubicBezTo>
                  <a:cubicBezTo>
                    <a:pt x="517" y="705"/>
                    <a:pt x="507" y="707"/>
                    <a:pt x="498" y="707"/>
                  </a:cubicBezTo>
                  <a:cubicBezTo>
                    <a:pt x="332" y="707"/>
                    <a:pt x="173" y="319"/>
                    <a:pt x="125" y="176"/>
                  </a:cubicBezTo>
                  <a:cubicBezTo>
                    <a:pt x="100" y="151"/>
                    <a:pt x="75" y="126"/>
                    <a:pt x="50" y="126"/>
                  </a:cubicBezTo>
                  <a:cubicBezTo>
                    <a:pt x="0" y="151"/>
                    <a:pt x="0" y="176"/>
                    <a:pt x="0" y="201"/>
                  </a:cubicBezTo>
                  <a:cubicBezTo>
                    <a:pt x="25" y="277"/>
                    <a:pt x="201" y="828"/>
                    <a:pt x="501" y="828"/>
                  </a:cubicBezTo>
                  <a:lnTo>
                    <a:pt x="552" y="828"/>
                  </a:lnTo>
                  <a:cubicBezTo>
                    <a:pt x="877" y="728"/>
                    <a:pt x="752" y="126"/>
                    <a:pt x="752" y="51"/>
                  </a:cubicBezTo>
                  <a:cubicBezTo>
                    <a:pt x="727" y="26"/>
                    <a:pt x="702" y="1"/>
                    <a:pt x="677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856;p61">
              <a:extLst>
                <a:ext uri="{FF2B5EF4-FFF2-40B4-BE49-F238E27FC236}">
                  <a16:creationId xmlns:a16="http://schemas.microsoft.com/office/drawing/2014/main" id="{21D5D11E-8721-64F5-074A-CA3D33F2F780}"/>
                </a:ext>
              </a:extLst>
            </p:cNvPr>
            <p:cNvSpPr/>
            <p:nvPr/>
          </p:nvSpPr>
          <p:spPr>
            <a:xfrm>
              <a:off x="3546888" y="2448204"/>
              <a:ext cx="404890" cy="413554"/>
            </a:xfrm>
            <a:custGeom>
              <a:avLst/>
              <a:gdLst/>
              <a:ahLst/>
              <a:cxnLst/>
              <a:rect l="l" t="t" r="r" b="b"/>
              <a:pathLst>
                <a:path w="11730" h="11981" extrusionOk="0">
                  <a:moveTo>
                    <a:pt x="8246" y="0"/>
                  </a:moveTo>
                  <a:lnTo>
                    <a:pt x="0" y="11980"/>
                  </a:lnTo>
                  <a:lnTo>
                    <a:pt x="0" y="11980"/>
                  </a:lnTo>
                  <a:lnTo>
                    <a:pt x="11729" y="10401"/>
                  </a:lnTo>
                  <a:lnTo>
                    <a:pt x="8246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857;p61">
              <a:extLst>
                <a:ext uri="{FF2B5EF4-FFF2-40B4-BE49-F238E27FC236}">
                  <a16:creationId xmlns:a16="http://schemas.microsoft.com/office/drawing/2014/main" id="{EB74F744-F249-18BD-8262-5D658654C9F1}"/>
                </a:ext>
              </a:extLst>
            </p:cNvPr>
            <p:cNvSpPr/>
            <p:nvPr/>
          </p:nvSpPr>
          <p:spPr>
            <a:xfrm>
              <a:off x="3932707" y="2425631"/>
              <a:ext cx="161784" cy="110836"/>
            </a:xfrm>
            <a:custGeom>
              <a:avLst/>
              <a:gdLst/>
              <a:ahLst/>
              <a:cxnLst/>
              <a:rect l="l" t="t" r="r" b="b"/>
              <a:pathLst>
                <a:path w="4687" h="3211" extrusionOk="0">
                  <a:moveTo>
                    <a:pt x="3559" y="1"/>
                  </a:moveTo>
                  <a:cubicBezTo>
                    <a:pt x="3542" y="1"/>
                    <a:pt x="3526" y="1"/>
                    <a:pt x="3509" y="2"/>
                  </a:cubicBezTo>
                  <a:cubicBezTo>
                    <a:pt x="3283" y="28"/>
                    <a:pt x="3058" y="153"/>
                    <a:pt x="2907" y="303"/>
                  </a:cubicBezTo>
                  <a:cubicBezTo>
                    <a:pt x="2256" y="880"/>
                    <a:pt x="2055" y="1807"/>
                    <a:pt x="1880" y="2659"/>
                  </a:cubicBezTo>
                  <a:cubicBezTo>
                    <a:pt x="1830" y="2283"/>
                    <a:pt x="1704" y="1932"/>
                    <a:pt x="1529" y="1581"/>
                  </a:cubicBezTo>
                  <a:cubicBezTo>
                    <a:pt x="1454" y="1406"/>
                    <a:pt x="1328" y="1180"/>
                    <a:pt x="1103" y="1130"/>
                  </a:cubicBezTo>
                  <a:cubicBezTo>
                    <a:pt x="1064" y="1118"/>
                    <a:pt x="1026" y="1113"/>
                    <a:pt x="988" y="1113"/>
                  </a:cubicBezTo>
                  <a:cubicBezTo>
                    <a:pt x="708" y="1113"/>
                    <a:pt x="458" y="1420"/>
                    <a:pt x="326" y="1707"/>
                  </a:cubicBezTo>
                  <a:cubicBezTo>
                    <a:pt x="125" y="2183"/>
                    <a:pt x="25" y="2684"/>
                    <a:pt x="0" y="3210"/>
                  </a:cubicBezTo>
                  <a:lnTo>
                    <a:pt x="4662" y="3210"/>
                  </a:lnTo>
                  <a:cubicBezTo>
                    <a:pt x="4687" y="2609"/>
                    <a:pt x="4687" y="2007"/>
                    <a:pt x="4612" y="1431"/>
                  </a:cubicBezTo>
                  <a:cubicBezTo>
                    <a:pt x="4562" y="1105"/>
                    <a:pt x="4486" y="754"/>
                    <a:pt x="4311" y="479"/>
                  </a:cubicBezTo>
                  <a:cubicBezTo>
                    <a:pt x="4144" y="217"/>
                    <a:pt x="3865" y="1"/>
                    <a:pt x="3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858;p61">
              <a:extLst>
                <a:ext uri="{FF2B5EF4-FFF2-40B4-BE49-F238E27FC236}">
                  <a16:creationId xmlns:a16="http://schemas.microsoft.com/office/drawing/2014/main" id="{1105AB3C-E8A5-46F3-C3C0-A3DA3F43D734}"/>
                </a:ext>
              </a:extLst>
            </p:cNvPr>
            <p:cNvSpPr/>
            <p:nvPr/>
          </p:nvSpPr>
          <p:spPr>
            <a:xfrm>
              <a:off x="3380797" y="3012231"/>
              <a:ext cx="160921" cy="110767"/>
            </a:xfrm>
            <a:custGeom>
              <a:avLst/>
              <a:gdLst/>
              <a:ahLst/>
              <a:cxnLst/>
              <a:rect l="l" t="t" r="r" b="b"/>
              <a:pathLst>
                <a:path w="4662" h="3209" extrusionOk="0">
                  <a:moveTo>
                    <a:pt x="3484" y="0"/>
                  </a:moveTo>
                  <a:cubicBezTo>
                    <a:pt x="3258" y="25"/>
                    <a:pt x="3058" y="150"/>
                    <a:pt x="2882" y="301"/>
                  </a:cubicBezTo>
                  <a:cubicBezTo>
                    <a:pt x="2231" y="877"/>
                    <a:pt x="2030" y="1805"/>
                    <a:pt x="1880" y="2657"/>
                  </a:cubicBezTo>
                  <a:cubicBezTo>
                    <a:pt x="1805" y="2281"/>
                    <a:pt x="1679" y="1930"/>
                    <a:pt x="1529" y="1604"/>
                  </a:cubicBezTo>
                  <a:cubicBezTo>
                    <a:pt x="1429" y="1404"/>
                    <a:pt x="1303" y="1203"/>
                    <a:pt x="1103" y="1128"/>
                  </a:cubicBezTo>
                  <a:cubicBezTo>
                    <a:pt x="1070" y="1121"/>
                    <a:pt x="1038" y="1118"/>
                    <a:pt x="1007" y="1118"/>
                  </a:cubicBezTo>
                  <a:cubicBezTo>
                    <a:pt x="698" y="1118"/>
                    <a:pt x="440" y="1434"/>
                    <a:pt x="326" y="1729"/>
                  </a:cubicBezTo>
                  <a:cubicBezTo>
                    <a:pt x="100" y="2180"/>
                    <a:pt x="0" y="2707"/>
                    <a:pt x="0" y="3208"/>
                  </a:cubicBezTo>
                  <a:lnTo>
                    <a:pt x="4637" y="3208"/>
                  </a:lnTo>
                  <a:cubicBezTo>
                    <a:pt x="4662" y="2607"/>
                    <a:pt x="4662" y="2030"/>
                    <a:pt x="4587" y="1429"/>
                  </a:cubicBezTo>
                  <a:cubicBezTo>
                    <a:pt x="4536" y="1103"/>
                    <a:pt x="4486" y="777"/>
                    <a:pt x="4311" y="476"/>
                  </a:cubicBezTo>
                  <a:cubicBezTo>
                    <a:pt x="4135" y="201"/>
                    <a:pt x="3810" y="0"/>
                    <a:pt x="3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22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4"/>
          <p:cNvSpPr txBox="1">
            <a:spLocks noGrp="1"/>
          </p:cNvSpPr>
          <p:nvPr>
            <p:ph type="title" idx="6"/>
          </p:nvPr>
        </p:nvSpPr>
        <p:spPr>
          <a:xfrm>
            <a:off x="1848975" y="233275"/>
            <a:ext cx="545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Financial Implication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E1464-0893-0A49-04BF-D7922667ED41}"/>
              </a:ext>
            </a:extLst>
          </p:cNvPr>
          <p:cNvSpPr txBox="1"/>
          <p:nvPr/>
        </p:nvSpPr>
        <p:spPr>
          <a:xfrm>
            <a:off x="781492" y="1426987"/>
            <a:ext cx="3693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" sz="3200" dirty="0">
                <a:solidFill>
                  <a:srgbClr val="FFA7BB"/>
                </a:solidFill>
                <a:latin typeface="Press Start 2P"/>
                <a:sym typeface="Press Start 2P"/>
              </a:rPr>
              <a:t>Revenue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76F9AFC-C813-56D6-07C5-3D39CAC0D85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81492" y="2077766"/>
            <a:ext cx="3790508" cy="646764"/>
          </a:xfrm>
        </p:spPr>
        <p:txBody>
          <a:bodyPr/>
          <a:lstStyle/>
          <a:p>
            <a:pPr marL="342900" indent="-342900" algn="l">
              <a:buSzPct val="300000"/>
              <a:buFont typeface="Arial" panose="020B0604020202020204" pitchFamily="34" charset="0"/>
              <a:buChar char="•"/>
            </a:pPr>
            <a:r>
              <a:rPr lang="en-CA" sz="1600" dirty="0"/>
              <a:t>Advertisements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14BAD-B60F-2702-2273-987AF47F7CBE}"/>
              </a:ext>
            </a:extLst>
          </p:cNvPr>
          <p:cNvSpPr txBox="1"/>
          <p:nvPr/>
        </p:nvSpPr>
        <p:spPr>
          <a:xfrm>
            <a:off x="781492" y="2784486"/>
            <a:ext cx="4311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3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A5DBFF"/>
                </a:solidFill>
                <a:effectLst/>
                <a:uLnTx/>
                <a:uFillTx/>
                <a:latin typeface="Press Start 2P"/>
                <a:sym typeface="Press Start 2P"/>
              </a:rPr>
              <a:t>In-app purchases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471E6-850A-0A06-D507-0DB444A76CE1}"/>
              </a:ext>
            </a:extLst>
          </p:cNvPr>
          <p:cNvSpPr txBox="1"/>
          <p:nvPr/>
        </p:nvSpPr>
        <p:spPr>
          <a:xfrm>
            <a:off x="811033" y="3345785"/>
            <a:ext cx="333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3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A5DBFF"/>
                </a:solidFill>
                <a:effectLst/>
                <a:uLnTx/>
                <a:uFillTx/>
                <a:latin typeface="Press Start 2P"/>
                <a:sym typeface="Press Start 2P"/>
              </a:rPr>
              <a:t>Sponsorships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959291-0124-5A8B-08A7-0762FEED9113}"/>
              </a:ext>
            </a:extLst>
          </p:cNvPr>
          <p:cNvSpPr txBox="1"/>
          <p:nvPr/>
        </p:nvSpPr>
        <p:spPr>
          <a:xfrm>
            <a:off x="781492" y="3895764"/>
            <a:ext cx="4311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3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A5DBFF"/>
                </a:solidFill>
                <a:effectLst/>
                <a:uLnTx/>
                <a:uFillTx/>
                <a:latin typeface="Press Start 2P"/>
                <a:sym typeface="Press Start 2P"/>
              </a:rPr>
              <a:t>A freemium model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C1A3AB-73B9-9D0E-099D-4162474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50" y="1219851"/>
            <a:ext cx="3663617" cy="3351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Diamond shine transparent GIF - Find on GIFER">
            <a:extLst>
              <a:ext uri="{FF2B5EF4-FFF2-40B4-BE49-F238E27FC236}">
                <a16:creationId xmlns:a16="http://schemas.microsoft.com/office/drawing/2014/main" id="{B4E8373F-C01E-51DC-ED5B-0A0524E1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45" y="572878"/>
            <a:ext cx="997360" cy="7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/>
      <p:bldP spid="3" grpId="0"/>
      <p:bldP spid="13" grpId="0"/>
      <p:bldP spid="19" grpId="0"/>
      <p:bldP spid="23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53"/>
          <p:cNvSpPr txBox="1">
            <a:spLocks noGrp="1"/>
          </p:cNvSpPr>
          <p:nvPr>
            <p:ph type="title"/>
          </p:nvPr>
        </p:nvSpPr>
        <p:spPr>
          <a:xfrm>
            <a:off x="1300700" y="534283"/>
            <a:ext cx="6825533" cy="566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1525" name="Google Shape;1525;p53"/>
          <p:cNvSpPr txBox="1">
            <a:spLocks noGrp="1"/>
          </p:cNvSpPr>
          <p:nvPr>
            <p:ph type="subTitle" idx="1"/>
          </p:nvPr>
        </p:nvSpPr>
        <p:spPr>
          <a:xfrm>
            <a:off x="3093058" y="970058"/>
            <a:ext cx="4813854" cy="385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WHY CHOOSE US?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r>
              <a:rPr lang="en-US" sz="2400" dirty="0"/>
              <a:t> </a:t>
            </a:r>
            <a:r>
              <a:rPr lang="en-US" sz="2800" dirty="0"/>
              <a:t>USER-FRIENDLY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r>
              <a:rPr lang="en-US" sz="2800" dirty="0"/>
              <a:t> INTERACTIVE AND ENGAGING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r>
              <a:rPr lang="en-US" sz="2800" dirty="0"/>
              <a:t> MULTILINGUAL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r>
              <a:rPr lang="en-US" sz="2800" dirty="0"/>
              <a:t> CONVINIENT</a:t>
            </a:r>
          </a:p>
        </p:txBody>
      </p:sp>
      <p:pic>
        <p:nvPicPr>
          <p:cNvPr id="12292" name="Picture 4" descr="Stick Figure Drawing Four Check Marks | 3D Animated Clipart for PowerPoint  - PresenterMedia.com">
            <a:extLst>
              <a:ext uri="{FF2B5EF4-FFF2-40B4-BE49-F238E27FC236}">
                <a16:creationId xmlns:a16="http://schemas.microsoft.com/office/drawing/2014/main" id="{A0F87870-DC35-8CC1-97AE-E0057C1D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r="24920" b="8540"/>
          <a:stretch/>
        </p:blipFill>
        <p:spPr bwMode="auto">
          <a:xfrm>
            <a:off x="1423284" y="1888766"/>
            <a:ext cx="1669774" cy="3310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4" grpId="0"/>
      <p:bldP spid="152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990570" cy="567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grpSp>
        <p:nvGrpSpPr>
          <p:cNvPr id="1189" name="Google Shape;1189;p47"/>
          <p:cNvGrpSpPr/>
          <p:nvPr/>
        </p:nvGrpSpPr>
        <p:grpSpPr>
          <a:xfrm>
            <a:off x="919640" y="1598833"/>
            <a:ext cx="2154548" cy="2425463"/>
            <a:chOff x="3641125" y="2896025"/>
            <a:chExt cx="757550" cy="852775"/>
          </a:xfrm>
        </p:grpSpPr>
        <p:sp>
          <p:nvSpPr>
            <p:cNvPr id="1190" name="Google Shape;1190;p47"/>
            <p:cNvSpPr/>
            <p:nvPr/>
          </p:nvSpPr>
          <p:spPr>
            <a:xfrm>
              <a:off x="3641125" y="2896025"/>
              <a:ext cx="757550" cy="852775"/>
            </a:xfrm>
            <a:custGeom>
              <a:avLst/>
              <a:gdLst/>
              <a:ahLst/>
              <a:cxnLst/>
              <a:rect l="l" t="t" r="r" b="b"/>
              <a:pathLst>
                <a:path w="30302" h="34111" extrusionOk="0">
                  <a:moveTo>
                    <a:pt x="15139" y="0"/>
                  </a:moveTo>
                  <a:cubicBezTo>
                    <a:pt x="11479" y="0"/>
                    <a:pt x="7971" y="1304"/>
                    <a:pt x="5214" y="3710"/>
                  </a:cubicBezTo>
                  <a:lnTo>
                    <a:pt x="4487" y="3860"/>
                  </a:lnTo>
                  <a:cubicBezTo>
                    <a:pt x="4462" y="3860"/>
                    <a:pt x="1830" y="4487"/>
                    <a:pt x="1830" y="4487"/>
                  </a:cubicBezTo>
                  <a:cubicBezTo>
                    <a:pt x="1479" y="4587"/>
                    <a:pt x="1229" y="4837"/>
                    <a:pt x="1128" y="5188"/>
                  </a:cubicBezTo>
                  <a:cubicBezTo>
                    <a:pt x="1053" y="5339"/>
                    <a:pt x="1028" y="5539"/>
                    <a:pt x="1078" y="5715"/>
                  </a:cubicBezTo>
                  <a:lnTo>
                    <a:pt x="1605" y="8346"/>
                  </a:lnTo>
                  <a:cubicBezTo>
                    <a:pt x="552" y="10426"/>
                    <a:pt x="1" y="12782"/>
                    <a:pt x="1" y="15138"/>
                  </a:cubicBezTo>
                  <a:lnTo>
                    <a:pt x="1" y="32181"/>
                  </a:lnTo>
                  <a:cubicBezTo>
                    <a:pt x="1" y="32707"/>
                    <a:pt x="452" y="33158"/>
                    <a:pt x="978" y="33158"/>
                  </a:cubicBezTo>
                  <a:lnTo>
                    <a:pt x="6667" y="33158"/>
                  </a:lnTo>
                  <a:lnTo>
                    <a:pt x="6692" y="33309"/>
                  </a:lnTo>
                  <a:cubicBezTo>
                    <a:pt x="6793" y="33785"/>
                    <a:pt x="7194" y="34111"/>
                    <a:pt x="7670" y="34111"/>
                  </a:cubicBezTo>
                  <a:lnTo>
                    <a:pt x="7770" y="34111"/>
                  </a:lnTo>
                  <a:lnTo>
                    <a:pt x="10828" y="33810"/>
                  </a:lnTo>
                  <a:cubicBezTo>
                    <a:pt x="10953" y="33785"/>
                    <a:pt x="11103" y="33735"/>
                    <a:pt x="11204" y="33685"/>
                  </a:cubicBezTo>
                  <a:lnTo>
                    <a:pt x="14286" y="33158"/>
                  </a:lnTo>
                  <a:lnTo>
                    <a:pt x="29324" y="33158"/>
                  </a:lnTo>
                  <a:cubicBezTo>
                    <a:pt x="29850" y="33158"/>
                    <a:pt x="30302" y="32707"/>
                    <a:pt x="30302" y="32181"/>
                  </a:cubicBezTo>
                  <a:lnTo>
                    <a:pt x="30302" y="15138"/>
                  </a:lnTo>
                  <a:cubicBezTo>
                    <a:pt x="30302" y="15013"/>
                    <a:pt x="30302" y="14888"/>
                    <a:pt x="30302" y="14762"/>
                  </a:cubicBezTo>
                  <a:cubicBezTo>
                    <a:pt x="30302" y="14512"/>
                    <a:pt x="30276" y="14286"/>
                    <a:pt x="30251" y="14061"/>
                  </a:cubicBezTo>
                  <a:cubicBezTo>
                    <a:pt x="30251" y="14010"/>
                    <a:pt x="30251" y="13935"/>
                    <a:pt x="30251" y="13885"/>
                  </a:cubicBezTo>
                  <a:cubicBezTo>
                    <a:pt x="30251" y="13810"/>
                    <a:pt x="30226" y="13735"/>
                    <a:pt x="30226" y="13660"/>
                  </a:cubicBezTo>
                  <a:cubicBezTo>
                    <a:pt x="30226" y="13609"/>
                    <a:pt x="30226" y="13534"/>
                    <a:pt x="30201" y="13459"/>
                  </a:cubicBezTo>
                  <a:cubicBezTo>
                    <a:pt x="30201" y="13359"/>
                    <a:pt x="30176" y="13259"/>
                    <a:pt x="30176" y="13183"/>
                  </a:cubicBezTo>
                  <a:cubicBezTo>
                    <a:pt x="30176" y="13083"/>
                    <a:pt x="30151" y="13008"/>
                    <a:pt x="30126" y="12908"/>
                  </a:cubicBezTo>
                  <a:cubicBezTo>
                    <a:pt x="30126" y="12858"/>
                    <a:pt x="30126" y="12807"/>
                    <a:pt x="30101" y="12757"/>
                  </a:cubicBez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7"/>
                    <a:pt x="30051" y="12432"/>
                  </a:cubicBezTo>
                  <a:cubicBezTo>
                    <a:pt x="30051" y="12381"/>
                    <a:pt x="30051" y="12356"/>
                    <a:pt x="30051" y="12331"/>
                  </a:cubicBezTo>
                  <a:cubicBezTo>
                    <a:pt x="30026" y="12281"/>
                    <a:pt x="30026" y="12231"/>
                    <a:pt x="30001" y="12156"/>
                  </a:cubicBezTo>
                  <a:cubicBezTo>
                    <a:pt x="30001" y="12106"/>
                    <a:pt x="29976" y="12031"/>
                    <a:pt x="29976" y="11955"/>
                  </a:cubicBezTo>
                  <a:cubicBezTo>
                    <a:pt x="29926" y="11780"/>
                    <a:pt x="29875" y="11579"/>
                    <a:pt x="29850" y="11404"/>
                  </a:cubicBezTo>
                  <a:cubicBezTo>
                    <a:pt x="29825" y="11329"/>
                    <a:pt x="29800" y="11254"/>
                    <a:pt x="29775" y="11178"/>
                  </a:cubicBezTo>
                  <a:cubicBezTo>
                    <a:pt x="29775" y="11178"/>
                    <a:pt x="29775" y="11153"/>
                    <a:pt x="29750" y="11128"/>
                  </a:cubicBezTo>
                  <a:cubicBezTo>
                    <a:pt x="29750" y="11078"/>
                    <a:pt x="29700" y="10928"/>
                    <a:pt x="29700" y="10928"/>
                  </a:cubicBezTo>
                  <a:cubicBezTo>
                    <a:pt x="29675" y="10827"/>
                    <a:pt x="29650" y="10727"/>
                    <a:pt x="29625" y="10627"/>
                  </a:cubicBezTo>
                  <a:cubicBezTo>
                    <a:pt x="29575" y="10502"/>
                    <a:pt x="29550" y="10401"/>
                    <a:pt x="29499" y="10276"/>
                  </a:cubicBezTo>
                  <a:cubicBezTo>
                    <a:pt x="29474" y="10201"/>
                    <a:pt x="29449" y="10101"/>
                    <a:pt x="29424" y="10025"/>
                  </a:cubicBezTo>
                  <a:lnTo>
                    <a:pt x="29349" y="9850"/>
                  </a:lnTo>
                  <a:cubicBezTo>
                    <a:pt x="29274" y="9650"/>
                    <a:pt x="29199" y="9474"/>
                    <a:pt x="29149" y="9324"/>
                  </a:cubicBezTo>
                  <a:cubicBezTo>
                    <a:pt x="29124" y="9249"/>
                    <a:pt x="29073" y="9173"/>
                    <a:pt x="29048" y="9098"/>
                  </a:cubicBezTo>
                  <a:cubicBezTo>
                    <a:pt x="28948" y="8848"/>
                    <a:pt x="28823" y="8622"/>
                    <a:pt x="28697" y="8346"/>
                  </a:cubicBezTo>
                  <a:cubicBezTo>
                    <a:pt x="28647" y="8271"/>
                    <a:pt x="28622" y="8171"/>
                    <a:pt x="28572" y="8096"/>
                  </a:cubicBezTo>
                  <a:cubicBezTo>
                    <a:pt x="28522" y="8020"/>
                    <a:pt x="28472" y="7945"/>
                    <a:pt x="28447" y="7870"/>
                  </a:cubicBezTo>
                  <a:cubicBezTo>
                    <a:pt x="28347" y="7695"/>
                    <a:pt x="28246" y="7519"/>
                    <a:pt x="28171" y="7394"/>
                  </a:cubicBezTo>
                  <a:cubicBezTo>
                    <a:pt x="28146" y="7344"/>
                    <a:pt x="28096" y="7294"/>
                    <a:pt x="28071" y="7244"/>
                  </a:cubicBezTo>
                  <a:cubicBezTo>
                    <a:pt x="28071" y="7244"/>
                    <a:pt x="28071" y="7218"/>
                    <a:pt x="28071" y="7218"/>
                  </a:cubicBezTo>
                  <a:cubicBezTo>
                    <a:pt x="27946" y="7018"/>
                    <a:pt x="27795" y="6792"/>
                    <a:pt x="27670" y="6592"/>
                  </a:cubicBezTo>
                  <a:cubicBezTo>
                    <a:pt x="27620" y="6517"/>
                    <a:pt x="27570" y="6467"/>
                    <a:pt x="27545" y="6416"/>
                  </a:cubicBezTo>
                  <a:cubicBezTo>
                    <a:pt x="27394" y="6216"/>
                    <a:pt x="27269" y="6040"/>
                    <a:pt x="27119" y="5840"/>
                  </a:cubicBezTo>
                  <a:cubicBezTo>
                    <a:pt x="27093" y="5815"/>
                    <a:pt x="27068" y="5765"/>
                    <a:pt x="27018" y="5740"/>
                  </a:cubicBezTo>
                  <a:lnTo>
                    <a:pt x="26993" y="5690"/>
                  </a:lnTo>
                  <a:cubicBezTo>
                    <a:pt x="26743" y="5364"/>
                    <a:pt x="26492" y="5088"/>
                    <a:pt x="26216" y="4787"/>
                  </a:cubicBezTo>
                  <a:cubicBezTo>
                    <a:pt x="26166" y="4737"/>
                    <a:pt x="26116" y="4687"/>
                    <a:pt x="26066" y="4637"/>
                  </a:cubicBezTo>
                  <a:cubicBezTo>
                    <a:pt x="25991" y="4562"/>
                    <a:pt x="25941" y="4487"/>
                    <a:pt x="25865" y="4436"/>
                  </a:cubicBezTo>
                  <a:cubicBezTo>
                    <a:pt x="25013" y="3584"/>
                    <a:pt x="24061" y="2832"/>
                    <a:pt x="23008" y="2206"/>
                  </a:cubicBezTo>
                  <a:lnTo>
                    <a:pt x="22758" y="953"/>
                  </a:lnTo>
                  <a:cubicBezTo>
                    <a:pt x="22657" y="477"/>
                    <a:pt x="22231" y="176"/>
                    <a:pt x="21780" y="176"/>
                  </a:cubicBezTo>
                  <a:lnTo>
                    <a:pt x="21580" y="176"/>
                  </a:lnTo>
                  <a:lnTo>
                    <a:pt x="19499" y="627"/>
                  </a:lnTo>
                  <a:cubicBezTo>
                    <a:pt x="18096" y="201"/>
                    <a:pt x="16642" y="0"/>
                    <a:pt x="15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282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3665575" y="2920450"/>
              <a:ext cx="708675" cy="780100"/>
            </a:xfrm>
            <a:custGeom>
              <a:avLst/>
              <a:gdLst/>
              <a:ahLst/>
              <a:cxnLst/>
              <a:rect l="l" t="t" r="r" b="b"/>
              <a:pathLst>
                <a:path w="28347" h="31204" extrusionOk="0">
                  <a:moveTo>
                    <a:pt x="14161" y="1"/>
                  </a:moveTo>
                  <a:cubicBezTo>
                    <a:pt x="8897" y="1"/>
                    <a:pt x="4311" y="2883"/>
                    <a:pt x="1880" y="7144"/>
                  </a:cubicBezTo>
                  <a:cubicBezTo>
                    <a:pt x="677" y="9224"/>
                    <a:pt x="0" y="11605"/>
                    <a:pt x="0" y="14161"/>
                  </a:cubicBezTo>
                  <a:lnTo>
                    <a:pt x="0" y="31204"/>
                  </a:lnTo>
                  <a:lnTo>
                    <a:pt x="28346" y="31204"/>
                  </a:lnTo>
                  <a:lnTo>
                    <a:pt x="28346" y="14161"/>
                  </a:lnTo>
                  <a:cubicBezTo>
                    <a:pt x="28346" y="14036"/>
                    <a:pt x="28321" y="13911"/>
                    <a:pt x="28321" y="13810"/>
                  </a:cubicBezTo>
                  <a:cubicBezTo>
                    <a:pt x="28321" y="13585"/>
                    <a:pt x="28321" y="13384"/>
                    <a:pt x="28296" y="13159"/>
                  </a:cubicBezTo>
                  <a:cubicBezTo>
                    <a:pt x="28296" y="13109"/>
                    <a:pt x="28296" y="13033"/>
                    <a:pt x="28296" y="12983"/>
                  </a:cubicBezTo>
                  <a:cubicBezTo>
                    <a:pt x="28271" y="12908"/>
                    <a:pt x="28271" y="12858"/>
                    <a:pt x="28271" y="12783"/>
                  </a:cubicBezTo>
                  <a:cubicBezTo>
                    <a:pt x="28271" y="12708"/>
                    <a:pt x="28246" y="12658"/>
                    <a:pt x="28246" y="12607"/>
                  </a:cubicBezTo>
                  <a:cubicBezTo>
                    <a:pt x="28246" y="12507"/>
                    <a:pt x="28221" y="12407"/>
                    <a:pt x="28221" y="12332"/>
                  </a:cubicBezTo>
                  <a:cubicBezTo>
                    <a:pt x="28196" y="12231"/>
                    <a:pt x="28196" y="12156"/>
                    <a:pt x="28171" y="12081"/>
                  </a:cubicBezTo>
                  <a:cubicBezTo>
                    <a:pt x="28171" y="12031"/>
                    <a:pt x="28171" y="11956"/>
                    <a:pt x="28146" y="11906"/>
                  </a:cubicBezTo>
                  <a:cubicBezTo>
                    <a:pt x="28146" y="11881"/>
                    <a:pt x="28146" y="11881"/>
                    <a:pt x="28146" y="11881"/>
                  </a:cubicBezTo>
                  <a:cubicBezTo>
                    <a:pt x="28120" y="11780"/>
                    <a:pt x="28120" y="11680"/>
                    <a:pt x="28095" y="11580"/>
                  </a:cubicBezTo>
                  <a:cubicBezTo>
                    <a:pt x="28095" y="11505"/>
                    <a:pt x="28070" y="11455"/>
                    <a:pt x="28070" y="11379"/>
                  </a:cubicBezTo>
                  <a:cubicBezTo>
                    <a:pt x="28045" y="11329"/>
                    <a:pt x="28045" y="11254"/>
                    <a:pt x="28020" y="11204"/>
                  </a:cubicBezTo>
                  <a:cubicBezTo>
                    <a:pt x="27995" y="11028"/>
                    <a:pt x="27945" y="10853"/>
                    <a:pt x="27895" y="10678"/>
                  </a:cubicBezTo>
                  <a:cubicBezTo>
                    <a:pt x="27870" y="10602"/>
                    <a:pt x="27870" y="10527"/>
                    <a:pt x="27845" y="10427"/>
                  </a:cubicBezTo>
                  <a:cubicBezTo>
                    <a:pt x="27820" y="10352"/>
                    <a:pt x="27795" y="10277"/>
                    <a:pt x="27770" y="10226"/>
                  </a:cubicBezTo>
                  <a:cubicBezTo>
                    <a:pt x="27745" y="10126"/>
                    <a:pt x="27719" y="10026"/>
                    <a:pt x="27694" y="9951"/>
                  </a:cubicBezTo>
                  <a:cubicBezTo>
                    <a:pt x="27669" y="9825"/>
                    <a:pt x="27619" y="9725"/>
                    <a:pt x="27594" y="9625"/>
                  </a:cubicBezTo>
                  <a:cubicBezTo>
                    <a:pt x="27569" y="9550"/>
                    <a:pt x="27544" y="9475"/>
                    <a:pt x="27494" y="9374"/>
                  </a:cubicBezTo>
                  <a:cubicBezTo>
                    <a:pt x="27494" y="9324"/>
                    <a:pt x="27469" y="9274"/>
                    <a:pt x="27444" y="9224"/>
                  </a:cubicBezTo>
                  <a:cubicBezTo>
                    <a:pt x="27394" y="9048"/>
                    <a:pt x="27318" y="8898"/>
                    <a:pt x="27243" y="8723"/>
                  </a:cubicBezTo>
                  <a:cubicBezTo>
                    <a:pt x="27218" y="8647"/>
                    <a:pt x="27193" y="8572"/>
                    <a:pt x="27168" y="8497"/>
                  </a:cubicBezTo>
                  <a:cubicBezTo>
                    <a:pt x="27068" y="8272"/>
                    <a:pt x="26943" y="8046"/>
                    <a:pt x="26842" y="7820"/>
                  </a:cubicBezTo>
                  <a:cubicBezTo>
                    <a:pt x="26792" y="7745"/>
                    <a:pt x="26767" y="7670"/>
                    <a:pt x="26717" y="7595"/>
                  </a:cubicBezTo>
                  <a:cubicBezTo>
                    <a:pt x="26667" y="7520"/>
                    <a:pt x="26642" y="7444"/>
                    <a:pt x="26592" y="7369"/>
                  </a:cubicBezTo>
                  <a:cubicBezTo>
                    <a:pt x="26516" y="7219"/>
                    <a:pt x="26441" y="7069"/>
                    <a:pt x="26341" y="6918"/>
                  </a:cubicBezTo>
                  <a:cubicBezTo>
                    <a:pt x="26316" y="6868"/>
                    <a:pt x="26266" y="6818"/>
                    <a:pt x="26241" y="6768"/>
                  </a:cubicBezTo>
                  <a:cubicBezTo>
                    <a:pt x="26115" y="6567"/>
                    <a:pt x="25990" y="6367"/>
                    <a:pt x="25865" y="6166"/>
                  </a:cubicBezTo>
                  <a:cubicBezTo>
                    <a:pt x="25815" y="6116"/>
                    <a:pt x="25790" y="6066"/>
                    <a:pt x="25740" y="5991"/>
                  </a:cubicBezTo>
                  <a:cubicBezTo>
                    <a:pt x="25614" y="5815"/>
                    <a:pt x="25489" y="5640"/>
                    <a:pt x="25339" y="5465"/>
                  </a:cubicBezTo>
                  <a:cubicBezTo>
                    <a:pt x="25313" y="5414"/>
                    <a:pt x="25263" y="5364"/>
                    <a:pt x="25238" y="5339"/>
                  </a:cubicBezTo>
                  <a:cubicBezTo>
                    <a:pt x="25013" y="5038"/>
                    <a:pt x="24762" y="4763"/>
                    <a:pt x="24511" y="4487"/>
                  </a:cubicBezTo>
                  <a:cubicBezTo>
                    <a:pt x="24461" y="4437"/>
                    <a:pt x="24411" y="4387"/>
                    <a:pt x="24361" y="4337"/>
                  </a:cubicBezTo>
                  <a:cubicBezTo>
                    <a:pt x="24311" y="4287"/>
                    <a:pt x="24261" y="4211"/>
                    <a:pt x="24186" y="4161"/>
                  </a:cubicBezTo>
                  <a:cubicBezTo>
                    <a:pt x="21629" y="1580"/>
                    <a:pt x="18070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4249525" y="3421975"/>
              <a:ext cx="124725" cy="215925"/>
            </a:xfrm>
            <a:custGeom>
              <a:avLst/>
              <a:gdLst/>
              <a:ahLst/>
              <a:cxnLst/>
              <a:rect l="l" t="t" r="r" b="b"/>
              <a:pathLst>
                <a:path w="4989" h="8637" extrusionOk="0">
                  <a:moveTo>
                    <a:pt x="2093" y="1"/>
                  </a:moveTo>
                  <a:cubicBezTo>
                    <a:pt x="1459" y="1"/>
                    <a:pt x="816" y="126"/>
                    <a:pt x="201" y="391"/>
                  </a:cubicBezTo>
                  <a:cubicBezTo>
                    <a:pt x="126" y="441"/>
                    <a:pt x="76" y="466"/>
                    <a:pt x="1" y="491"/>
                  </a:cubicBezTo>
                  <a:lnTo>
                    <a:pt x="1078" y="2521"/>
                  </a:lnTo>
                  <a:cubicBezTo>
                    <a:pt x="1103" y="2496"/>
                    <a:pt x="1103" y="2496"/>
                    <a:pt x="1128" y="2496"/>
                  </a:cubicBezTo>
                  <a:cubicBezTo>
                    <a:pt x="1438" y="2358"/>
                    <a:pt x="1764" y="2292"/>
                    <a:pt x="2085" y="2292"/>
                  </a:cubicBezTo>
                  <a:cubicBezTo>
                    <a:pt x="2984" y="2292"/>
                    <a:pt x="3848" y="2806"/>
                    <a:pt x="4236" y="3674"/>
                  </a:cubicBezTo>
                  <a:cubicBezTo>
                    <a:pt x="4712" y="4752"/>
                    <a:pt x="4286" y="6005"/>
                    <a:pt x="3284" y="6607"/>
                  </a:cubicBezTo>
                  <a:lnTo>
                    <a:pt x="4361" y="8637"/>
                  </a:lnTo>
                  <a:cubicBezTo>
                    <a:pt x="4587" y="8511"/>
                    <a:pt x="4788" y="8361"/>
                    <a:pt x="4988" y="8211"/>
                  </a:cubicBezTo>
                  <a:lnTo>
                    <a:pt x="4988" y="968"/>
                  </a:lnTo>
                  <a:cubicBezTo>
                    <a:pt x="4161" y="343"/>
                    <a:pt x="3139" y="1"/>
                    <a:pt x="2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3665575" y="3336500"/>
              <a:ext cx="152900" cy="255675"/>
            </a:xfrm>
            <a:custGeom>
              <a:avLst/>
              <a:gdLst/>
              <a:ahLst/>
              <a:cxnLst/>
              <a:rect l="l" t="t" r="r" b="b"/>
              <a:pathLst>
                <a:path w="6116" h="10227" extrusionOk="0">
                  <a:moveTo>
                    <a:pt x="1003" y="1"/>
                  </a:moveTo>
                  <a:cubicBezTo>
                    <a:pt x="652" y="1"/>
                    <a:pt x="326" y="26"/>
                    <a:pt x="0" y="101"/>
                  </a:cubicBezTo>
                  <a:lnTo>
                    <a:pt x="0" y="10126"/>
                  </a:lnTo>
                  <a:cubicBezTo>
                    <a:pt x="326" y="10201"/>
                    <a:pt x="652" y="10226"/>
                    <a:pt x="1003" y="10226"/>
                  </a:cubicBezTo>
                  <a:cubicBezTo>
                    <a:pt x="3810" y="10226"/>
                    <a:pt x="6115" y="7945"/>
                    <a:pt x="6115" y="5113"/>
                  </a:cubicBezTo>
                  <a:cubicBezTo>
                    <a:pt x="6115" y="2281"/>
                    <a:pt x="381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3712550" y="2920450"/>
              <a:ext cx="661700" cy="463075"/>
            </a:xfrm>
            <a:custGeom>
              <a:avLst/>
              <a:gdLst/>
              <a:ahLst/>
              <a:cxnLst/>
              <a:rect l="l" t="t" r="r" b="b"/>
              <a:pathLst>
                <a:path w="26468" h="18523" extrusionOk="0">
                  <a:moveTo>
                    <a:pt x="12282" y="1"/>
                  </a:moveTo>
                  <a:cubicBezTo>
                    <a:pt x="7018" y="1"/>
                    <a:pt x="2432" y="2883"/>
                    <a:pt x="1" y="7144"/>
                  </a:cubicBezTo>
                  <a:lnTo>
                    <a:pt x="26467" y="18522"/>
                  </a:lnTo>
                  <a:lnTo>
                    <a:pt x="26467" y="14161"/>
                  </a:lnTo>
                  <a:cubicBezTo>
                    <a:pt x="26467" y="14036"/>
                    <a:pt x="26442" y="13911"/>
                    <a:pt x="26442" y="13810"/>
                  </a:cubicBezTo>
                  <a:cubicBezTo>
                    <a:pt x="26442" y="13585"/>
                    <a:pt x="26442" y="13384"/>
                    <a:pt x="26417" y="13159"/>
                  </a:cubicBezTo>
                  <a:cubicBezTo>
                    <a:pt x="26417" y="13109"/>
                    <a:pt x="26417" y="13033"/>
                    <a:pt x="26417" y="12983"/>
                  </a:cubicBezTo>
                  <a:cubicBezTo>
                    <a:pt x="26392" y="12908"/>
                    <a:pt x="26392" y="12858"/>
                    <a:pt x="26392" y="12783"/>
                  </a:cubicBezTo>
                  <a:cubicBezTo>
                    <a:pt x="26392" y="12708"/>
                    <a:pt x="26367" y="12658"/>
                    <a:pt x="26367" y="12607"/>
                  </a:cubicBezTo>
                  <a:cubicBezTo>
                    <a:pt x="26367" y="12507"/>
                    <a:pt x="26342" y="12407"/>
                    <a:pt x="26342" y="12332"/>
                  </a:cubicBezTo>
                  <a:cubicBezTo>
                    <a:pt x="26317" y="12231"/>
                    <a:pt x="26317" y="12156"/>
                    <a:pt x="26292" y="12081"/>
                  </a:cubicBezTo>
                  <a:cubicBezTo>
                    <a:pt x="26292" y="12031"/>
                    <a:pt x="26292" y="11956"/>
                    <a:pt x="26267" y="11906"/>
                  </a:cubicBezTo>
                  <a:cubicBezTo>
                    <a:pt x="26267" y="11881"/>
                    <a:pt x="26267" y="11881"/>
                    <a:pt x="26267" y="11881"/>
                  </a:cubicBezTo>
                  <a:cubicBezTo>
                    <a:pt x="26241" y="11780"/>
                    <a:pt x="26241" y="11680"/>
                    <a:pt x="26216" y="11580"/>
                  </a:cubicBezTo>
                  <a:cubicBezTo>
                    <a:pt x="26216" y="11505"/>
                    <a:pt x="26191" y="11455"/>
                    <a:pt x="26191" y="11379"/>
                  </a:cubicBezTo>
                  <a:cubicBezTo>
                    <a:pt x="26166" y="11329"/>
                    <a:pt x="26166" y="11254"/>
                    <a:pt x="26141" y="11204"/>
                  </a:cubicBezTo>
                  <a:cubicBezTo>
                    <a:pt x="26116" y="11028"/>
                    <a:pt x="26066" y="10853"/>
                    <a:pt x="26016" y="10678"/>
                  </a:cubicBezTo>
                  <a:cubicBezTo>
                    <a:pt x="25991" y="10602"/>
                    <a:pt x="25991" y="10527"/>
                    <a:pt x="25966" y="10427"/>
                  </a:cubicBezTo>
                  <a:cubicBezTo>
                    <a:pt x="25941" y="10352"/>
                    <a:pt x="25916" y="10277"/>
                    <a:pt x="25891" y="10226"/>
                  </a:cubicBezTo>
                  <a:cubicBezTo>
                    <a:pt x="25866" y="10126"/>
                    <a:pt x="25840" y="10026"/>
                    <a:pt x="25815" y="9951"/>
                  </a:cubicBezTo>
                  <a:cubicBezTo>
                    <a:pt x="25790" y="9825"/>
                    <a:pt x="25740" y="9725"/>
                    <a:pt x="25715" y="9625"/>
                  </a:cubicBezTo>
                  <a:cubicBezTo>
                    <a:pt x="25690" y="9550"/>
                    <a:pt x="25665" y="9475"/>
                    <a:pt x="25615" y="9374"/>
                  </a:cubicBezTo>
                  <a:cubicBezTo>
                    <a:pt x="25615" y="9324"/>
                    <a:pt x="25590" y="9274"/>
                    <a:pt x="25565" y="9224"/>
                  </a:cubicBezTo>
                  <a:cubicBezTo>
                    <a:pt x="25515" y="9048"/>
                    <a:pt x="25439" y="8898"/>
                    <a:pt x="25364" y="8723"/>
                  </a:cubicBezTo>
                  <a:cubicBezTo>
                    <a:pt x="25339" y="8647"/>
                    <a:pt x="25314" y="8572"/>
                    <a:pt x="25289" y="8497"/>
                  </a:cubicBezTo>
                  <a:cubicBezTo>
                    <a:pt x="25189" y="8272"/>
                    <a:pt x="25064" y="8046"/>
                    <a:pt x="24963" y="7820"/>
                  </a:cubicBezTo>
                  <a:cubicBezTo>
                    <a:pt x="24913" y="7745"/>
                    <a:pt x="24888" y="7670"/>
                    <a:pt x="24838" y="7595"/>
                  </a:cubicBezTo>
                  <a:cubicBezTo>
                    <a:pt x="24788" y="7520"/>
                    <a:pt x="24763" y="7444"/>
                    <a:pt x="24713" y="7369"/>
                  </a:cubicBezTo>
                  <a:cubicBezTo>
                    <a:pt x="24637" y="7219"/>
                    <a:pt x="24562" y="7069"/>
                    <a:pt x="24462" y="6918"/>
                  </a:cubicBezTo>
                  <a:cubicBezTo>
                    <a:pt x="24437" y="6868"/>
                    <a:pt x="24387" y="6818"/>
                    <a:pt x="24362" y="6768"/>
                  </a:cubicBezTo>
                  <a:cubicBezTo>
                    <a:pt x="24236" y="6567"/>
                    <a:pt x="24111" y="6367"/>
                    <a:pt x="23986" y="6166"/>
                  </a:cubicBezTo>
                  <a:cubicBezTo>
                    <a:pt x="23936" y="6116"/>
                    <a:pt x="23911" y="6066"/>
                    <a:pt x="23861" y="5991"/>
                  </a:cubicBezTo>
                  <a:cubicBezTo>
                    <a:pt x="23735" y="5815"/>
                    <a:pt x="23610" y="5640"/>
                    <a:pt x="23460" y="5465"/>
                  </a:cubicBezTo>
                  <a:cubicBezTo>
                    <a:pt x="23434" y="5414"/>
                    <a:pt x="23384" y="5364"/>
                    <a:pt x="23359" y="5339"/>
                  </a:cubicBezTo>
                  <a:cubicBezTo>
                    <a:pt x="23134" y="5038"/>
                    <a:pt x="22883" y="4763"/>
                    <a:pt x="22632" y="4487"/>
                  </a:cubicBezTo>
                  <a:cubicBezTo>
                    <a:pt x="22582" y="4437"/>
                    <a:pt x="22532" y="4387"/>
                    <a:pt x="22482" y="4337"/>
                  </a:cubicBezTo>
                  <a:cubicBezTo>
                    <a:pt x="22432" y="4287"/>
                    <a:pt x="22382" y="4211"/>
                    <a:pt x="22307" y="4161"/>
                  </a:cubicBezTo>
                  <a:cubicBezTo>
                    <a:pt x="19750" y="1580"/>
                    <a:pt x="16191" y="1"/>
                    <a:pt x="1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3684975" y="3260675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1"/>
                  </a:moveTo>
                  <a:cubicBezTo>
                    <a:pt x="327" y="1"/>
                    <a:pt x="1" y="327"/>
                    <a:pt x="1" y="728"/>
                  </a:cubicBezTo>
                  <a:cubicBezTo>
                    <a:pt x="1" y="1129"/>
                    <a:pt x="327" y="1455"/>
                    <a:pt x="728" y="1455"/>
                  </a:cubicBezTo>
                  <a:cubicBezTo>
                    <a:pt x="1129" y="1455"/>
                    <a:pt x="1455" y="1129"/>
                    <a:pt x="1455" y="728"/>
                  </a:cubicBezTo>
                  <a:cubicBezTo>
                    <a:pt x="1455" y="327"/>
                    <a:pt x="1129" y="1"/>
                    <a:pt x="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3939375" y="29461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4306550" y="3347150"/>
              <a:ext cx="36350" cy="36375"/>
            </a:xfrm>
            <a:custGeom>
              <a:avLst/>
              <a:gdLst/>
              <a:ahLst/>
              <a:cxnLst/>
              <a:rect l="l" t="t" r="r" b="b"/>
              <a:pathLst>
                <a:path w="1454" h="1455" extrusionOk="0">
                  <a:moveTo>
                    <a:pt x="727" y="1"/>
                  </a:moveTo>
                  <a:cubicBezTo>
                    <a:pt x="326" y="1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4258925" y="3647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3694375" y="3643525"/>
              <a:ext cx="37000" cy="36350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54" y="1454"/>
                    <a:pt x="1480" y="1128"/>
                    <a:pt x="1480" y="727"/>
                  </a:cubicBezTo>
                  <a:cubicBezTo>
                    <a:pt x="1480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4304675" y="30526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cubicBezTo>
                    <a:pt x="0" y="0"/>
                    <a:pt x="0" y="25"/>
                    <a:pt x="25" y="25"/>
                  </a:cubicBezTo>
                  <a:cubicBezTo>
                    <a:pt x="25" y="25"/>
                    <a:pt x="50" y="50"/>
                    <a:pt x="50" y="50"/>
                  </a:cubicBez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4206925" y="3158325"/>
              <a:ext cx="21325" cy="38700"/>
            </a:xfrm>
            <a:custGeom>
              <a:avLst/>
              <a:gdLst/>
              <a:ahLst/>
              <a:cxnLst/>
              <a:rect l="l" t="t" r="r" b="b"/>
              <a:pathLst>
                <a:path w="853" h="1548" extrusionOk="0">
                  <a:moveTo>
                    <a:pt x="146" y="0"/>
                  </a:moveTo>
                  <a:cubicBezTo>
                    <a:pt x="129" y="0"/>
                    <a:pt x="113" y="3"/>
                    <a:pt x="101" y="10"/>
                  </a:cubicBezTo>
                  <a:cubicBezTo>
                    <a:pt x="25" y="35"/>
                    <a:pt x="0" y="135"/>
                    <a:pt x="25" y="185"/>
                  </a:cubicBezTo>
                  <a:lnTo>
                    <a:pt x="577" y="1463"/>
                  </a:lnTo>
                  <a:cubicBezTo>
                    <a:pt x="596" y="1520"/>
                    <a:pt x="643" y="1548"/>
                    <a:pt x="697" y="1548"/>
                  </a:cubicBezTo>
                  <a:cubicBezTo>
                    <a:pt x="715" y="1548"/>
                    <a:pt x="733" y="1545"/>
                    <a:pt x="752" y="1539"/>
                  </a:cubicBezTo>
                  <a:cubicBezTo>
                    <a:pt x="827" y="1513"/>
                    <a:pt x="852" y="1413"/>
                    <a:pt x="827" y="1363"/>
                  </a:cubicBezTo>
                  <a:lnTo>
                    <a:pt x="276" y="85"/>
                  </a:lnTo>
                  <a:cubicBezTo>
                    <a:pt x="257" y="28"/>
                    <a:pt x="196" y="0"/>
                    <a:pt x="146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261425" y="3140775"/>
              <a:ext cx="21325" cy="38650"/>
            </a:xfrm>
            <a:custGeom>
              <a:avLst/>
              <a:gdLst/>
              <a:ahLst/>
              <a:cxnLst/>
              <a:rect l="l" t="t" r="r" b="b"/>
              <a:pathLst>
                <a:path w="853" h="1546" extrusionOk="0">
                  <a:moveTo>
                    <a:pt x="146" y="1"/>
                  </a:moveTo>
                  <a:cubicBezTo>
                    <a:pt x="129" y="1"/>
                    <a:pt x="114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8" y="1504"/>
                    <a:pt x="652" y="1545"/>
                    <a:pt x="712" y="1545"/>
                  </a:cubicBezTo>
                  <a:cubicBezTo>
                    <a:pt x="725" y="1545"/>
                    <a:pt x="739" y="1543"/>
                    <a:pt x="753" y="1539"/>
                  </a:cubicBezTo>
                  <a:cubicBezTo>
                    <a:pt x="828" y="1489"/>
                    <a:pt x="853" y="1413"/>
                    <a:pt x="828" y="1338"/>
                  </a:cubicBezTo>
                  <a:lnTo>
                    <a:pt x="276" y="85"/>
                  </a:lnTo>
                  <a:cubicBezTo>
                    <a:pt x="258" y="29"/>
                    <a:pt x="19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228225" y="308815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22" y="0"/>
                  </a:moveTo>
                  <a:cubicBezTo>
                    <a:pt x="567" y="0"/>
                    <a:pt x="520" y="28"/>
                    <a:pt x="502" y="85"/>
                  </a:cubicBezTo>
                  <a:lnTo>
                    <a:pt x="25" y="1388"/>
                  </a:lnTo>
                  <a:cubicBezTo>
                    <a:pt x="0" y="1438"/>
                    <a:pt x="25" y="1538"/>
                    <a:pt x="101" y="1564"/>
                  </a:cubicBezTo>
                  <a:cubicBezTo>
                    <a:pt x="114" y="1568"/>
                    <a:pt x="127" y="1570"/>
                    <a:pt x="140" y="1570"/>
                  </a:cubicBezTo>
                  <a:cubicBezTo>
                    <a:pt x="201" y="1570"/>
                    <a:pt x="255" y="1525"/>
                    <a:pt x="276" y="1463"/>
                  </a:cubicBezTo>
                  <a:lnTo>
                    <a:pt x="752" y="185"/>
                  </a:lnTo>
                  <a:cubicBezTo>
                    <a:pt x="777" y="110"/>
                    <a:pt x="752" y="35"/>
                    <a:pt x="677" y="10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4312175" y="31239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6" y="1"/>
                  </a:moveTo>
                  <a:cubicBezTo>
                    <a:pt x="576" y="1"/>
                    <a:pt x="523" y="41"/>
                    <a:pt x="502" y="82"/>
                  </a:cubicBezTo>
                  <a:lnTo>
                    <a:pt x="26" y="1386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9" y="1571"/>
                    <a:pt x="157" y="1571"/>
                  </a:cubicBezTo>
                  <a:cubicBezTo>
                    <a:pt x="211" y="1571"/>
                    <a:pt x="258" y="1542"/>
                    <a:pt x="277" y="1486"/>
                  </a:cubicBezTo>
                  <a:lnTo>
                    <a:pt x="778" y="183"/>
                  </a:lnTo>
                  <a:cubicBezTo>
                    <a:pt x="803" y="107"/>
                    <a:pt x="753" y="32"/>
                    <a:pt x="678" y="7"/>
                  </a:cubicBezTo>
                  <a:cubicBezTo>
                    <a:pt x="664" y="3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4320325" y="32335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63" y="1"/>
                  </a:moveTo>
                  <a:cubicBezTo>
                    <a:pt x="601" y="1"/>
                    <a:pt x="543" y="46"/>
                    <a:pt x="502" y="107"/>
                  </a:cubicBezTo>
                  <a:lnTo>
                    <a:pt x="26" y="1386"/>
                  </a:lnTo>
                  <a:cubicBezTo>
                    <a:pt x="1" y="1461"/>
                    <a:pt x="51" y="1536"/>
                    <a:pt x="126" y="1561"/>
                  </a:cubicBezTo>
                  <a:cubicBezTo>
                    <a:pt x="138" y="1567"/>
                    <a:pt x="154" y="1571"/>
                    <a:pt x="171" y="1571"/>
                  </a:cubicBezTo>
                  <a:cubicBezTo>
                    <a:pt x="222" y="1571"/>
                    <a:pt x="283" y="1542"/>
                    <a:pt x="301" y="1486"/>
                  </a:cubicBezTo>
                  <a:lnTo>
                    <a:pt x="778" y="183"/>
                  </a:lnTo>
                  <a:cubicBezTo>
                    <a:pt x="803" y="133"/>
                    <a:pt x="753" y="32"/>
                    <a:pt x="702" y="7"/>
                  </a:cubicBezTo>
                  <a:cubicBezTo>
                    <a:pt x="689" y="3"/>
                    <a:pt x="676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4230725" y="3047500"/>
              <a:ext cx="41375" cy="13500"/>
            </a:xfrm>
            <a:custGeom>
              <a:avLst/>
              <a:gdLst/>
              <a:ahLst/>
              <a:cxnLst/>
              <a:rect l="l" t="t" r="r" b="b"/>
              <a:pathLst>
                <a:path w="1655" h="540" extrusionOk="0">
                  <a:moveTo>
                    <a:pt x="137" y="0"/>
                  </a:moveTo>
                  <a:cubicBezTo>
                    <a:pt x="77" y="0"/>
                    <a:pt x="26" y="45"/>
                    <a:pt x="26" y="107"/>
                  </a:cubicBezTo>
                  <a:cubicBezTo>
                    <a:pt x="1" y="182"/>
                    <a:pt x="51" y="257"/>
                    <a:pt x="126" y="282"/>
                  </a:cubicBezTo>
                  <a:lnTo>
                    <a:pt x="1479" y="533"/>
                  </a:lnTo>
                  <a:cubicBezTo>
                    <a:pt x="1493" y="537"/>
                    <a:pt x="1506" y="539"/>
                    <a:pt x="1519" y="539"/>
                  </a:cubicBezTo>
                  <a:cubicBezTo>
                    <a:pt x="1579" y="539"/>
                    <a:pt x="1630" y="494"/>
                    <a:pt x="1630" y="433"/>
                  </a:cubicBezTo>
                  <a:cubicBezTo>
                    <a:pt x="1655" y="357"/>
                    <a:pt x="1605" y="282"/>
                    <a:pt x="1530" y="257"/>
                  </a:cubicBezTo>
                  <a:lnTo>
                    <a:pt x="176" y="7"/>
                  </a:lnTo>
                  <a:cubicBezTo>
                    <a:pt x="163" y="2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4282725" y="3205550"/>
              <a:ext cx="41400" cy="13350"/>
            </a:xfrm>
            <a:custGeom>
              <a:avLst/>
              <a:gdLst/>
              <a:ahLst/>
              <a:cxnLst/>
              <a:rect l="l" t="t" r="r" b="b"/>
              <a:pathLst>
                <a:path w="1656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6"/>
                  </a:cubicBezTo>
                  <a:cubicBezTo>
                    <a:pt x="1655" y="351"/>
                    <a:pt x="1605" y="276"/>
                    <a:pt x="1530" y="276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4270825" y="3089950"/>
              <a:ext cx="32600" cy="30100"/>
            </a:xfrm>
            <a:custGeom>
              <a:avLst/>
              <a:gdLst/>
              <a:ahLst/>
              <a:cxnLst/>
              <a:rect l="l" t="t" r="r" b="b"/>
              <a:pathLst>
                <a:path w="1304" h="1204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3" y="1166"/>
                  </a:lnTo>
                  <a:cubicBezTo>
                    <a:pt x="1078" y="1191"/>
                    <a:pt x="1116" y="1203"/>
                    <a:pt x="1154" y="1203"/>
                  </a:cubicBezTo>
                  <a:cubicBezTo>
                    <a:pt x="1191" y="1203"/>
                    <a:pt x="1229" y="1191"/>
                    <a:pt x="1254" y="1166"/>
                  </a:cubicBezTo>
                  <a:cubicBezTo>
                    <a:pt x="1304" y="1116"/>
                    <a:pt x="1304" y="1015"/>
                    <a:pt x="1254" y="965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4233850" y="3210250"/>
              <a:ext cx="32625" cy="30725"/>
            </a:xfrm>
            <a:custGeom>
              <a:avLst/>
              <a:gdLst/>
              <a:ahLst/>
              <a:cxnLst/>
              <a:rect l="l" t="t" r="r" b="b"/>
              <a:pathLst>
                <a:path w="1305" h="1229" extrusionOk="0">
                  <a:moveTo>
                    <a:pt x="142" y="0"/>
                  </a:moveTo>
                  <a:cubicBezTo>
                    <a:pt x="108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191"/>
                  </a:lnTo>
                  <a:cubicBezTo>
                    <a:pt x="1079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6"/>
                    <a:pt x="1304" y="1040"/>
                    <a:pt x="1254" y="990"/>
                  </a:cubicBezTo>
                  <a:lnTo>
                    <a:pt x="252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338500" y="3179225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1"/>
                  </a:moveTo>
                  <a:cubicBezTo>
                    <a:pt x="126" y="1"/>
                    <a:pt x="76" y="26"/>
                    <a:pt x="51" y="51"/>
                  </a:cubicBezTo>
                  <a:cubicBezTo>
                    <a:pt x="0" y="101"/>
                    <a:pt x="0" y="176"/>
                    <a:pt x="51" y="251"/>
                  </a:cubicBezTo>
                  <a:lnTo>
                    <a:pt x="1053" y="1179"/>
                  </a:lnTo>
                  <a:cubicBezTo>
                    <a:pt x="1078" y="1204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78" y="1154"/>
                    <a:pt x="1153" y="1104"/>
                    <a:pt x="1153" y="1028"/>
                  </a:cubicBezTo>
                  <a:cubicBezTo>
                    <a:pt x="1128" y="978"/>
                    <a:pt x="1128" y="903"/>
                    <a:pt x="1103" y="853"/>
                  </a:cubicBezTo>
                  <a:lnTo>
                    <a:pt x="251" y="26"/>
                  </a:lnTo>
                  <a:cubicBezTo>
                    <a:pt x="226" y="2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173700" y="3096900"/>
              <a:ext cx="32625" cy="30675"/>
            </a:xfrm>
            <a:custGeom>
              <a:avLst/>
              <a:gdLst/>
              <a:ahLst/>
              <a:cxnLst/>
              <a:rect l="l" t="t" r="r" b="b"/>
              <a:pathLst>
                <a:path w="1305" h="1227" extrusionOk="0">
                  <a:moveTo>
                    <a:pt x="163" y="1"/>
                  </a:moveTo>
                  <a:cubicBezTo>
                    <a:pt x="121" y="1"/>
                    <a:pt x="79" y="19"/>
                    <a:pt x="51" y="61"/>
                  </a:cubicBezTo>
                  <a:cubicBezTo>
                    <a:pt x="1" y="111"/>
                    <a:pt x="1" y="186"/>
                    <a:pt x="51" y="236"/>
                  </a:cubicBezTo>
                  <a:lnTo>
                    <a:pt x="1054" y="1188"/>
                  </a:lnTo>
                  <a:cubicBezTo>
                    <a:pt x="1091" y="1214"/>
                    <a:pt x="1129" y="1226"/>
                    <a:pt x="1163" y="1226"/>
                  </a:cubicBezTo>
                  <a:cubicBezTo>
                    <a:pt x="1198" y="1226"/>
                    <a:pt x="1229" y="1214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2" y="36"/>
                  </a:lnTo>
                  <a:cubicBezTo>
                    <a:pt x="229" y="13"/>
                    <a:pt x="196" y="1"/>
                    <a:pt x="163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3728225" y="3666700"/>
              <a:ext cx="1900" cy="650"/>
            </a:xfrm>
            <a:custGeom>
              <a:avLst/>
              <a:gdLst/>
              <a:ahLst/>
              <a:cxnLst/>
              <a:rect l="l" t="t" r="r" b="b"/>
              <a:pathLst>
                <a:path w="76" h="26" extrusionOk="0">
                  <a:moveTo>
                    <a:pt x="0" y="1"/>
                  </a:moveTo>
                  <a:cubicBezTo>
                    <a:pt x="25" y="1"/>
                    <a:pt x="50" y="26"/>
                    <a:pt x="76" y="26"/>
                  </a:cubicBezTo>
                  <a:cubicBezTo>
                    <a:pt x="76" y="26"/>
                    <a:pt x="76" y="1"/>
                    <a:pt x="50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3735125" y="3501675"/>
              <a:ext cx="34475" cy="29150"/>
            </a:xfrm>
            <a:custGeom>
              <a:avLst/>
              <a:gdLst/>
              <a:ahLst/>
              <a:cxnLst/>
              <a:rect l="l" t="t" r="r" b="b"/>
              <a:pathLst>
                <a:path w="1379" h="1166" extrusionOk="0">
                  <a:moveTo>
                    <a:pt x="152" y="0"/>
                  </a:moveTo>
                  <a:cubicBezTo>
                    <a:pt x="113" y="0"/>
                    <a:pt x="78" y="19"/>
                    <a:pt x="50" y="60"/>
                  </a:cubicBezTo>
                  <a:cubicBezTo>
                    <a:pt x="0" y="110"/>
                    <a:pt x="0" y="186"/>
                    <a:pt x="75" y="236"/>
                  </a:cubicBezTo>
                  <a:lnTo>
                    <a:pt x="1128" y="1138"/>
                  </a:lnTo>
                  <a:cubicBezTo>
                    <a:pt x="1147" y="1157"/>
                    <a:pt x="1173" y="1165"/>
                    <a:pt x="1202" y="1165"/>
                  </a:cubicBezTo>
                  <a:cubicBezTo>
                    <a:pt x="1247" y="1165"/>
                    <a:pt x="1297" y="1144"/>
                    <a:pt x="1328" y="1113"/>
                  </a:cubicBezTo>
                  <a:cubicBezTo>
                    <a:pt x="1378" y="1063"/>
                    <a:pt x="1353" y="962"/>
                    <a:pt x="1303" y="912"/>
                  </a:cubicBezTo>
                  <a:lnTo>
                    <a:pt x="251" y="35"/>
                  </a:lnTo>
                  <a:cubicBezTo>
                    <a:pt x="217" y="13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694375" y="3541950"/>
              <a:ext cx="33875" cy="29150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167" y="1"/>
                  </a:moveTo>
                  <a:cubicBezTo>
                    <a:pt x="123" y="1"/>
                    <a:pt x="82" y="22"/>
                    <a:pt x="51" y="53"/>
                  </a:cubicBezTo>
                  <a:cubicBezTo>
                    <a:pt x="1" y="103"/>
                    <a:pt x="1" y="204"/>
                    <a:pt x="76" y="254"/>
                  </a:cubicBezTo>
                  <a:lnTo>
                    <a:pt x="1129" y="1131"/>
                  </a:lnTo>
                  <a:cubicBezTo>
                    <a:pt x="1151" y="1153"/>
                    <a:pt x="1179" y="1166"/>
                    <a:pt x="1207" y="1166"/>
                  </a:cubicBezTo>
                  <a:cubicBezTo>
                    <a:pt x="1241" y="1166"/>
                    <a:pt x="1277" y="1147"/>
                    <a:pt x="1304" y="1106"/>
                  </a:cubicBezTo>
                  <a:cubicBezTo>
                    <a:pt x="1354" y="1056"/>
                    <a:pt x="1354" y="981"/>
                    <a:pt x="1304" y="930"/>
                  </a:cubicBezTo>
                  <a:lnTo>
                    <a:pt x="252" y="28"/>
                  </a:lnTo>
                  <a:cubicBezTo>
                    <a:pt x="223" y="9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3759550" y="3567575"/>
              <a:ext cx="11300" cy="41000"/>
            </a:xfrm>
            <a:custGeom>
              <a:avLst/>
              <a:gdLst/>
              <a:ahLst/>
              <a:cxnLst/>
              <a:rect l="l" t="t" r="r" b="b"/>
              <a:pathLst>
                <a:path w="452" h="1640" extrusionOk="0">
                  <a:moveTo>
                    <a:pt x="156" y="1"/>
                  </a:moveTo>
                  <a:cubicBezTo>
                    <a:pt x="146" y="1"/>
                    <a:pt x="136" y="2"/>
                    <a:pt x="126" y="6"/>
                  </a:cubicBezTo>
                  <a:cubicBezTo>
                    <a:pt x="51" y="6"/>
                    <a:pt x="0" y="81"/>
                    <a:pt x="26" y="156"/>
                  </a:cubicBezTo>
                  <a:lnTo>
                    <a:pt x="176" y="1509"/>
                  </a:lnTo>
                  <a:cubicBezTo>
                    <a:pt x="176" y="1575"/>
                    <a:pt x="232" y="1640"/>
                    <a:pt x="296" y="1640"/>
                  </a:cubicBezTo>
                  <a:cubicBezTo>
                    <a:pt x="306" y="1640"/>
                    <a:pt x="316" y="1638"/>
                    <a:pt x="326" y="1635"/>
                  </a:cubicBezTo>
                  <a:cubicBezTo>
                    <a:pt x="401" y="1635"/>
                    <a:pt x="452" y="1560"/>
                    <a:pt x="452" y="1484"/>
                  </a:cubicBezTo>
                  <a:lnTo>
                    <a:pt x="301" y="131"/>
                  </a:lnTo>
                  <a:cubicBezTo>
                    <a:pt x="280" y="66"/>
                    <a:pt x="220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3668700" y="3573175"/>
              <a:ext cx="10675" cy="41050"/>
            </a:xfrm>
            <a:custGeom>
              <a:avLst/>
              <a:gdLst/>
              <a:ahLst/>
              <a:cxnLst/>
              <a:rect l="l" t="t" r="r" b="b"/>
              <a:pathLst>
                <a:path w="427" h="1642" extrusionOk="0">
                  <a:moveTo>
                    <a:pt x="162" y="1"/>
                  </a:moveTo>
                  <a:cubicBezTo>
                    <a:pt x="151" y="1"/>
                    <a:pt x="139" y="3"/>
                    <a:pt x="126" y="7"/>
                  </a:cubicBezTo>
                  <a:cubicBezTo>
                    <a:pt x="50" y="7"/>
                    <a:pt x="0" y="82"/>
                    <a:pt x="0" y="158"/>
                  </a:cubicBezTo>
                  <a:lnTo>
                    <a:pt x="151" y="1511"/>
                  </a:lnTo>
                  <a:cubicBezTo>
                    <a:pt x="151" y="1576"/>
                    <a:pt x="207" y="1641"/>
                    <a:pt x="271" y="1641"/>
                  </a:cubicBezTo>
                  <a:cubicBezTo>
                    <a:pt x="281" y="1641"/>
                    <a:pt x="291" y="1640"/>
                    <a:pt x="301" y="1636"/>
                  </a:cubicBezTo>
                  <a:cubicBezTo>
                    <a:pt x="376" y="1636"/>
                    <a:pt x="426" y="1561"/>
                    <a:pt x="426" y="1486"/>
                  </a:cubicBezTo>
                  <a:lnTo>
                    <a:pt x="276" y="133"/>
                  </a:lnTo>
                  <a:cubicBezTo>
                    <a:pt x="255" y="50"/>
                    <a:pt x="217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757050" y="3633500"/>
              <a:ext cx="40750" cy="16475"/>
            </a:xfrm>
            <a:custGeom>
              <a:avLst/>
              <a:gdLst/>
              <a:ahLst/>
              <a:cxnLst/>
              <a:rect l="l" t="t" r="r" b="b"/>
              <a:pathLst>
                <a:path w="1630" h="659" extrusionOk="0">
                  <a:moveTo>
                    <a:pt x="1429" y="0"/>
                  </a:moveTo>
                  <a:lnTo>
                    <a:pt x="100" y="401"/>
                  </a:lnTo>
                  <a:cubicBezTo>
                    <a:pt x="25" y="401"/>
                    <a:pt x="0" y="502"/>
                    <a:pt x="0" y="552"/>
                  </a:cubicBezTo>
                  <a:cubicBezTo>
                    <a:pt x="21" y="614"/>
                    <a:pt x="75" y="658"/>
                    <a:pt x="136" y="658"/>
                  </a:cubicBezTo>
                  <a:cubicBezTo>
                    <a:pt x="149" y="658"/>
                    <a:pt x="162" y="656"/>
                    <a:pt x="176" y="652"/>
                  </a:cubicBezTo>
                  <a:lnTo>
                    <a:pt x="1504" y="276"/>
                  </a:lnTo>
                  <a:cubicBezTo>
                    <a:pt x="1579" y="251"/>
                    <a:pt x="1629" y="176"/>
                    <a:pt x="1604" y="101"/>
                  </a:cubicBezTo>
                  <a:cubicBezTo>
                    <a:pt x="1579" y="25"/>
                    <a:pt x="1504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3665575" y="3515525"/>
              <a:ext cx="14425" cy="10225"/>
            </a:xfrm>
            <a:custGeom>
              <a:avLst/>
              <a:gdLst/>
              <a:ahLst/>
              <a:cxnLst/>
              <a:rect l="l" t="t" r="r" b="b"/>
              <a:pathLst>
                <a:path w="577" h="409" extrusionOk="0">
                  <a:moveTo>
                    <a:pt x="441" y="1"/>
                  </a:moveTo>
                  <a:cubicBezTo>
                    <a:pt x="428" y="1"/>
                    <a:pt x="414" y="3"/>
                    <a:pt x="401" y="7"/>
                  </a:cubicBezTo>
                  <a:lnTo>
                    <a:pt x="0" y="108"/>
                  </a:lnTo>
                  <a:lnTo>
                    <a:pt x="0" y="408"/>
                  </a:lnTo>
                  <a:lnTo>
                    <a:pt x="476" y="258"/>
                  </a:lnTo>
                  <a:cubicBezTo>
                    <a:pt x="526" y="258"/>
                    <a:pt x="576" y="208"/>
                    <a:pt x="576" y="133"/>
                  </a:cubicBezTo>
                  <a:cubicBezTo>
                    <a:pt x="576" y="133"/>
                    <a:pt x="576" y="108"/>
                    <a:pt x="576" y="108"/>
                  </a:cubicBezTo>
                  <a:cubicBezTo>
                    <a:pt x="556" y="46"/>
                    <a:pt x="50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3701900" y="3603875"/>
              <a:ext cx="40750" cy="17125"/>
            </a:xfrm>
            <a:custGeom>
              <a:avLst/>
              <a:gdLst/>
              <a:ahLst/>
              <a:cxnLst/>
              <a:rect l="l" t="t" r="r" b="b"/>
              <a:pathLst>
                <a:path w="1630" h="685" extrusionOk="0">
                  <a:moveTo>
                    <a:pt x="162" y="1"/>
                  </a:moveTo>
                  <a:cubicBezTo>
                    <a:pt x="101" y="1"/>
                    <a:pt x="46" y="46"/>
                    <a:pt x="26" y="108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454" y="684"/>
                  </a:lnTo>
                  <a:cubicBezTo>
                    <a:pt x="1530" y="684"/>
                    <a:pt x="1605" y="659"/>
                    <a:pt x="1630" y="584"/>
                  </a:cubicBezTo>
                  <a:cubicBezTo>
                    <a:pt x="1630" y="509"/>
                    <a:pt x="1605" y="433"/>
                    <a:pt x="1530" y="408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3681225" y="3479825"/>
              <a:ext cx="40750" cy="16650"/>
            </a:xfrm>
            <a:custGeom>
              <a:avLst/>
              <a:gdLst/>
              <a:ahLst/>
              <a:cxnLst/>
              <a:rect l="l" t="t" r="r" b="b"/>
              <a:pathLst>
                <a:path w="1630" h="666" extrusionOk="0">
                  <a:moveTo>
                    <a:pt x="160" y="0"/>
                  </a:moveTo>
                  <a:cubicBezTo>
                    <a:pt x="100" y="0"/>
                    <a:pt x="46" y="41"/>
                    <a:pt x="26" y="82"/>
                  </a:cubicBezTo>
                  <a:cubicBezTo>
                    <a:pt x="1" y="157"/>
                    <a:pt x="51" y="232"/>
                    <a:pt x="126" y="258"/>
                  </a:cubicBezTo>
                  <a:lnTo>
                    <a:pt x="1429" y="659"/>
                  </a:lnTo>
                  <a:cubicBezTo>
                    <a:pt x="1443" y="663"/>
                    <a:pt x="1456" y="665"/>
                    <a:pt x="1469" y="665"/>
                  </a:cubicBezTo>
                  <a:cubicBezTo>
                    <a:pt x="1529" y="665"/>
                    <a:pt x="1584" y="620"/>
                    <a:pt x="1605" y="558"/>
                  </a:cubicBezTo>
                  <a:cubicBezTo>
                    <a:pt x="1630" y="508"/>
                    <a:pt x="1580" y="433"/>
                    <a:pt x="1504" y="408"/>
                  </a:cubicBezTo>
                  <a:lnTo>
                    <a:pt x="201" y="7"/>
                  </a:lnTo>
                  <a:cubicBezTo>
                    <a:pt x="187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3785875" y="3553925"/>
              <a:ext cx="40750" cy="17100"/>
            </a:xfrm>
            <a:custGeom>
              <a:avLst/>
              <a:gdLst/>
              <a:ahLst/>
              <a:cxnLst/>
              <a:rect l="l" t="t" r="r" b="b"/>
              <a:pathLst>
                <a:path w="1630" h="684" extrusionOk="0">
                  <a:moveTo>
                    <a:pt x="176" y="0"/>
                  </a:moveTo>
                  <a:cubicBezTo>
                    <a:pt x="100" y="0"/>
                    <a:pt x="25" y="25"/>
                    <a:pt x="0" y="101"/>
                  </a:cubicBezTo>
                  <a:cubicBezTo>
                    <a:pt x="0" y="176"/>
                    <a:pt x="25" y="251"/>
                    <a:pt x="100" y="276"/>
                  </a:cubicBezTo>
                  <a:lnTo>
                    <a:pt x="1429" y="677"/>
                  </a:lnTo>
                  <a:cubicBezTo>
                    <a:pt x="1442" y="681"/>
                    <a:pt x="1455" y="684"/>
                    <a:pt x="1468" y="684"/>
                  </a:cubicBezTo>
                  <a:cubicBezTo>
                    <a:pt x="1529" y="684"/>
                    <a:pt x="1583" y="639"/>
                    <a:pt x="1604" y="577"/>
                  </a:cubicBezTo>
                  <a:cubicBezTo>
                    <a:pt x="1629" y="502"/>
                    <a:pt x="1579" y="426"/>
                    <a:pt x="1504" y="40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693125" y="2924850"/>
              <a:ext cx="647900" cy="797650"/>
            </a:xfrm>
            <a:custGeom>
              <a:avLst/>
              <a:gdLst/>
              <a:ahLst/>
              <a:cxnLst/>
              <a:rect l="l" t="t" r="r" b="b"/>
              <a:pathLst>
                <a:path w="25916" h="31906" extrusionOk="0">
                  <a:moveTo>
                    <a:pt x="19700" y="0"/>
                  </a:moveTo>
                  <a:lnTo>
                    <a:pt x="2607" y="3684"/>
                  </a:lnTo>
                  <a:lnTo>
                    <a:pt x="1" y="4311"/>
                  </a:lnTo>
                  <a:lnTo>
                    <a:pt x="5615" y="31905"/>
                  </a:lnTo>
                  <a:lnTo>
                    <a:pt x="8673" y="31604"/>
                  </a:lnTo>
                  <a:lnTo>
                    <a:pt x="25916" y="28722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3692500" y="3018200"/>
              <a:ext cx="216825" cy="705550"/>
            </a:xfrm>
            <a:custGeom>
              <a:avLst/>
              <a:gdLst/>
              <a:ahLst/>
              <a:cxnLst/>
              <a:rect l="l" t="t" r="r" b="b"/>
              <a:pathLst>
                <a:path w="8673" h="28222" extrusionOk="0">
                  <a:moveTo>
                    <a:pt x="2607" y="1"/>
                  </a:moveTo>
                  <a:lnTo>
                    <a:pt x="1" y="627"/>
                  </a:lnTo>
                  <a:lnTo>
                    <a:pt x="5615" y="28221"/>
                  </a:lnTo>
                  <a:lnTo>
                    <a:pt x="8672" y="2792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3719450" y="3092775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0" y="50"/>
                  </a:lnTo>
                  <a:lnTo>
                    <a:pt x="1028" y="4411"/>
                  </a:lnTo>
                  <a:lnTo>
                    <a:pt x="1203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731350" y="3092775"/>
              <a:ext cx="29475" cy="110300"/>
            </a:xfrm>
            <a:custGeom>
              <a:avLst/>
              <a:gdLst/>
              <a:ahLst/>
              <a:cxnLst/>
              <a:rect l="l" t="t" r="r" b="b"/>
              <a:pathLst>
                <a:path w="1179" h="4412" extrusionOk="0">
                  <a:moveTo>
                    <a:pt x="176" y="0"/>
                  </a:moveTo>
                  <a:lnTo>
                    <a:pt x="1" y="25"/>
                  </a:lnTo>
                  <a:lnTo>
                    <a:pt x="1003" y="4411"/>
                  </a:lnTo>
                  <a:lnTo>
                    <a:pt x="1179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3742625" y="3092150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1" y="50"/>
                  </a:lnTo>
                  <a:lnTo>
                    <a:pt x="1028" y="4411"/>
                  </a:lnTo>
                  <a:lnTo>
                    <a:pt x="1204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3754525" y="3092150"/>
              <a:ext cx="29475" cy="109675"/>
            </a:xfrm>
            <a:custGeom>
              <a:avLst/>
              <a:gdLst/>
              <a:ahLst/>
              <a:cxnLst/>
              <a:rect l="l" t="t" r="r" b="b"/>
              <a:pathLst>
                <a:path w="1179" h="4387" extrusionOk="0">
                  <a:moveTo>
                    <a:pt x="151" y="0"/>
                  </a:moveTo>
                  <a:lnTo>
                    <a:pt x="1" y="25"/>
                  </a:lnTo>
                  <a:lnTo>
                    <a:pt x="1003" y="4386"/>
                  </a:lnTo>
                  <a:lnTo>
                    <a:pt x="1179" y="436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4179350" y="3566450"/>
              <a:ext cx="109675" cy="30100"/>
            </a:xfrm>
            <a:custGeom>
              <a:avLst/>
              <a:gdLst/>
              <a:ahLst/>
              <a:cxnLst/>
              <a:rect l="l" t="t" r="r" b="b"/>
              <a:pathLst>
                <a:path w="4387" h="1204" extrusionOk="0">
                  <a:moveTo>
                    <a:pt x="4361" y="1"/>
                  </a:moveTo>
                  <a:lnTo>
                    <a:pt x="1" y="1028"/>
                  </a:lnTo>
                  <a:lnTo>
                    <a:pt x="26" y="1204"/>
                  </a:lnTo>
                  <a:lnTo>
                    <a:pt x="4387" y="176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179350" y="3578350"/>
              <a:ext cx="110300" cy="29475"/>
            </a:xfrm>
            <a:custGeom>
              <a:avLst/>
              <a:gdLst/>
              <a:ahLst/>
              <a:cxnLst/>
              <a:rect l="l" t="t" r="r" b="b"/>
              <a:pathLst>
                <a:path w="4412" h="1179" extrusionOk="0">
                  <a:moveTo>
                    <a:pt x="4361" y="1"/>
                  </a:moveTo>
                  <a:lnTo>
                    <a:pt x="1" y="1003"/>
                  </a:lnTo>
                  <a:lnTo>
                    <a:pt x="51" y="1179"/>
                  </a:lnTo>
                  <a:lnTo>
                    <a:pt x="4412" y="15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179975" y="35896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62" y="1"/>
                  </a:moveTo>
                  <a:lnTo>
                    <a:pt x="1" y="1028"/>
                  </a:lnTo>
                  <a:lnTo>
                    <a:pt x="51" y="1204"/>
                  </a:lnTo>
                  <a:lnTo>
                    <a:pt x="4412" y="176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179975" y="36009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87" y="0"/>
                  </a:moveTo>
                  <a:lnTo>
                    <a:pt x="1" y="1028"/>
                  </a:lnTo>
                  <a:lnTo>
                    <a:pt x="51" y="1203"/>
                  </a:lnTo>
                  <a:lnTo>
                    <a:pt x="4412" y="175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3911175" y="3332125"/>
              <a:ext cx="53275" cy="52650"/>
            </a:xfrm>
            <a:custGeom>
              <a:avLst/>
              <a:gdLst/>
              <a:ahLst/>
              <a:cxnLst/>
              <a:rect l="l" t="t" r="r" b="b"/>
              <a:pathLst>
                <a:path w="2131" h="2106" extrusionOk="0">
                  <a:moveTo>
                    <a:pt x="1078" y="0"/>
                  </a:moveTo>
                  <a:cubicBezTo>
                    <a:pt x="502" y="0"/>
                    <a:pt x="26" y="451"/>
                    <a:pt x="1" y="1028"/>
                  </a:cubicBezTo>
                  <a:cubicBezTo>
                    <a:pt x="1" y="1604"/>
                    <a:pt x="452" y="2080"/>
                    <a:pt x="1028" y="2105"/>
                  </a:cubicBezTo>
                  <a:cubicBezTo>
                    <a:pt x="1630" y="2105"/>
                    <a:pt x="2106" y="1654"/>
                    <a:pt x="2106" y="1078"/>
                  </a:cubicBezTo>
                  <a:cubicBezTo>
                    <a:pt x="2131" y="501"/>
                    <a:pt x="1655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3913050" y="3329525"/>
              <a:ext cx="54550" cy="52200"/>
            </a:xfrm>
            <a:custGeom>
              <a:avLst/>
              <a:gdLst/>
              <a:ahLst/>
              <a:cxnLst/>
              <a:rect l="l" t="t" r="r" b="b"/>
              <a:pathLst>
                <a:path w="2182" h="2088" extrusionOk="0">
                  <a:moveTo>
                    <a:pt x="1116" y="0"/>
                  </a:moveTo>
                  <a:cubicBezTo>
                    <a:pt x="1087" y="0"/>
                    <a:pt x="1058" y="1"/>
                    <a:pt x="1028" y="4"/>
                  </a:cubicBezTo>
                  <a:cubicBezTo>
                    <a:pt x="452" y="29"/>
                    <a:pt x="1" y="530"/>
                    <a:pt x="51" y="1107"/>
                  </a:cubicBezTo>
                  <a:cubicBezTo>
                    <a:pt x="75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4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5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3993250" y="3315800"/>
              <a:ext cx="53300" cy="52675"/>
            </a:xfrm>
            <a:custGeom>
              <a:avLst/>
              <a:gdLst/>
              <a:ahLst/>
              <a:cxnLst/>
              <a:rect l="l" t="t" r="r" b="b"/>
              <a:pathLst>
                <a:path w="2132" h="2107" extrusionOk="0">
                  <a:moveTo>
                    <a:pt x="1035" y="0"/>
                  </a:moveTo>
                  <a:cubicBezTo>
                    <a:pt x="478" y="0"/>
                    <a:pt x="26" y="467"/>
                    <a:pt x="26" y="1029"/>
                  </a:cubicBezTo>
                  <a:cubicBezTo>
                    <a:pt x="1" y="1605"/>
                    <a:pt x="452" y="2082"/>
                    <a:pt x="1054" y="2107"/>
                  </a:cubicBezTo>
                  <a:cubicBezTo>
                    <a:pt x="1630" y="2107"/>
                    <a:pt x="2106" y="1656"/>
                    <a:pt x="2106" y="1079"/>
                  </a:cubicBezTo>
                  <a:cubicBezTo>
                    <a:pt x="2131" y="503"/>
                    <a:pt x="1655" y="1"/>
                    <a:pt x="1079" y="1"/>
                  </a:cubicBezTo>
                  <a:cubicBezTo>
                    <a:pt x="1064" y="1"/>
                    <a:pt x="1050" y="0"/>
                    <a:pt x="1035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3995150" y="3312675"/>
              <a:ext cx="54525" cy="52700"/>
            </a:xfrm>
            <a:custGeom>
              <a:avLst/>
              <a:gdLst/>
              <a:ahLst/>
              <a:cxnLst/>
              <a:rect l="l" t="t" r="r" b="b"/>
              <a:pathLst>
                <a:path w="2181" h="2108" extrusionOk="0">
                  <a:moveTo>
                    <a:pt x="1076" y="0"/>
                  </a:moveTo>
                  <a:cubicBezTo>
                    <a:pt x="1060" y="0"/>
                    <a:pt x="1044" y="0"/>
                    <a:pt x="1028" y="1"/>
                  </a:cubicBezTo>
                  <a:cubicBezTo>
                    <a:pt x="451" y="51"/>
                    <a:pt x="0" y="553"/>
                    <a:pt x="50" y="1129"/>
                  </a:cubicBezTo>
                  <a:cubicBezTo>
                    <a:pt x="75" y="1689"/>
                    <a:pt x="549" y="2107"/>
                    <a:pt x="1105" y="2107"/>
                  </a:cubicBezTo>
                  <a:cubicBezTo>
                    <a:pt x="1121" y="2107"/>
                    <a:pt x="1137" y="2107"/>
                    <a:pt x="1153" y="2106"/>
                  </a:cubicBezTo>
                  <a:cubicBezTo>
                    <a:pt x="1729" y="2056"/>
                    <a:pt x="2181" y="1580"/>
                    <a:pt x="2130" y="979"/>
                  </a:cubicBezTo>
                  <a:cubicBezTo>
                    <a:pt x="2106" y="418"/>
                    <a:pt x="1632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4069700" y="3300125"/>
              <a:ext cx="53275" cy="52100"/>
            </a:xfrm>
            <a:custGeom>
              <a:avLst/>
              <a:gdLst/>
              <a:ahLst/>
              <a:cxnLst/>
              <a:rect l="l" t="t" r="r" b="b"/>
              <a:pathLst>
                <a:path w="2131" h="2084" extrusionOk="0">
                  <a:moveTo>
                    <a:pt x="1032" y="1"/>
                  </a:moveTo>
                  <a:cubicBezTo>
                    <a:pt x="477" y="1"/>
                    <a:pt x="26" y="443"/>
                    <a:pt x="26" y="1004"/>
                  </a:cubicBezTo>
                  <a:cubicBezTo>
                    <a:pt x="1" y="1606"/>
                    <a:pt x="452" y="2082"/>
                    <a:pt x="1053" y="2082"/>
                  </a:cubicBezTo>
                  <a:cubicBezTo>
                    <a:pt x="1068" y="2083"/>
                    <a:pt x="1082" y="2083"/>
                    <a:pt x="1097" y="2083"/>
                  </a:cubicBezTo>
                  <a:cubicBezTo>
                    <a:pt x="1653" y="2083"/>
                    <a:pt x="2106" y="1616"/>
                    <a:pt x="2106" y="1055"/>
                  </a:cubicBezTo>
                  <a:cubicBezTo>
                    <a:pt x="2131" y="478"/>
                    <a:pt x="1655" y="2"/>
                    <a:pt x="1078" y="2"/>
                  </a:cubicBezTo>
                  <a:cubicBezTo>
                    <a:pt x="1063" y="1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071575" y="3297000"/>
              <a:ext cx="54550" cy="52150"/>
            </a:xfrm>
            <a:custGeom>
              <a:avLst/>
              <a:gdLst/>
              <a:ahLst/>
              <a:cxnLst/>
              <a:rect l="l" t="t" r="r" b="b"/>
              <a:pathLst>
                <a:path w="2182" h="2086" extrusionOk="0">
                  <a:moveTo>
                    <a:pt x="1077" y="1"/>
                  </a:moveTo>
                  <a:cubicBezTo>
                    <a:pt x="1061" y="1"/>
                    <a:pt x="1044" y="1"/>
                    <a:pt x="1028" y="2"/>
                  </a:cubicBezTo>
                  <a:cubicBezTo>
                    <a:pt x="452" y="27"/>
                    <a:pt x="1" y="528"/>
                    <a:pt x="51" y="1104"/>
                  </a:cubicBezTo>
                  <a:cubicBezTo>
                    <a:pt x="75" y="1651"/>
                    <a:pt x="527" y="2086"/>
                    <a:pt x="1066" y="2086"/>
                  </a:cubicBezTo>
                  <a:cubicBezTo>
                    <a:pt x="1095" y="2086"/>
                    <a:pt x="1124" y="2084"/>
                    <a:pt x="1154" y="2082"/>
                  </a:cubicBezTo>
                  <a:cubicBezTo>
                    <a:pt x="1730" y="2057"/>
                    <a:pt x="2181" y="1555"/>
                    <a:pt x="2131" y="979"/>
                  </a:cubicBezTo>
                  <a:cubicBezTo>
                    <a:pt x="2107" y="419"/>
                    <a:pt x="1632" y="1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4146775" y="3283250"/>
              <a:ext cx="53275" cy="52675"/>
            </a:xfrm>
            <a:custGeom>
              <a:avLst/>
              <a:gdLst/>
              <a:ahLst/>
              <a:cxnLst/>
              <a:rect l="l" t="t" r="r" b="b"/>
              <a:pathLst>
                <a:path w="2131" h="2107" extrusionOk="0">
                  <a:moveTo>
                    <a:pt x="1078" y="0"/>
                  </a:moveTo>
                  <a:cubicBezTo>
                    <a:pt x="502" y="0"/>
                    <a:pt x="25" y="451"/>
                    <a:pt x="25" y="1028"/>
                  </a:cubicBezTo>
                  <a:cubicBezTo>
                    <a:pt x="0" y="1629"/>
                    <a:pt x="451" y="2105"/>
                    <a:pt x="1053" y="2105"/>
                  </a:cubicBezTo>
                  <a:cubicBezTo>
                    <a:pt x="1067" y="2106"/>
                    <a:pt x="1082" y="2106"/>
                    <a:pt x="1096" y="2106"/>
                  </a:cubicBezTo>
                  <a:cubicBezTo>
                    <a:pt x="1653" y="2106"/>
                    <a:pt x="2106" y="1640"/>
                    <a:pt x="2106" y="1078"/>
                  </a:cubicBezTo>
                  <a:cubicBezTo>
                    <a:pt x="2131" y="501"/>
                    <a:pt x="1654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4148650" y="3280650"/>
              <a:ext cx="54525" cy="52200"/>
            </a:xfrm>
            <a:custGeom>
              <a:avLst/>
              <a:gdLst/>
              <a:ahLst/>
              <a:cxnLst/>
              <a:rect l="l" t="t" r="r" b="b"/>
              <a:pathLst>
                <a:path w="2181" h="2088" extrusionOk="0">
                  <a:moveTo>
                    <a:pt x="1116" y="0"/>
                  </a:moveTo>
                  <a:cubicBezTo>
                    <a:pt x="1087" y="0"/>
                    <a:pt x="1057" y="1"/>
                    <a:pt x="1028" y="4"/>
                  </a:cubicBezTo>
                  <a:cubicBezTo>
                    <a:pt x="452" y="29"/>
                    <a:pt x="0" y="530"/>
                    <a:pt x="51" y="1107"/>
                  </a:cubicBezTo>
                  <a:cubicBezTo>
                    <a:pt x="74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3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4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921200" y="3417325"/>
              <a:ext cx="129100" cy="59550"/>
            </a:xfrm>
            <a:custGeom>
              <a:avLst/>
              <a:gdLst/>
              <a:ahLst/>
              <a:cxnLst/>
              <a:rect l="l" t="t" r="r" b="b"/>
              <a:pathLst>
                <a:path w="5164" h="2382" extrusionOk="0">
                  <a:moveTo>
                    <a:pt x="3008" y="1"/>
                  </a:moveTo>
                  <a:cubicBezTo>
                    <a:pt x="1780" y="1"/>
                    <a:pt x="677" y="602"/>
                    <a:pt x="1" y="1529"/>
                  </a:cubicBezTo>
                  <a:lnTo>
                    <a:pt x="1204" y="2382"/>
                  </a:lnTo>
                  <a:cubicBezTo>
                    <a:pt x="1605" y="1805"/>
                    <a:pt x="2281" y="1454"/>
                    <a:pt x="3008" y="1454"/>
                  </a:cubicBezTo>
                  <a:cubicBezTo>
                    <a:pt x="3509" y="1454"/>
                    <a:pt x="3961" y="1605"/>
                    <a:pt x="4337" y="1880"/>
                  </a:cubicBezTo>
                  <a:lnTo>
                    <a:pt x="5164" y="677"/>
                  </a:lnTo>
                  <a:cubicBezTo>
                    <a:pt x="4562" y="251"/>
                    <a:pt x="3810" y="1"/>
                    <a:pt x="3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3903650" y="3459300"/>
              <a:ext cx="61450" cy="127850"/>
            </a:xfrm>
            <a:custGeom>
              <a:avLst/>
              <a:gdLst/>
              <a:ahLst/>
              <a:cxnLst/>
              <a:rect l="l" t="t" r="r" b="b"/>
              <a:pathLst>
                <a:path w="2458" h="5114" extrusionOk="0">
                  <a:moveTo>
                    <a:pt x="602" y="1"/>
                  </a:moveTo>
                  <a:cubicBezTo>
                    <a:pt x="226" y="577"/>
                    <a:pt x="1" y="1279"/>
                    <a:pt x="1" y="2031"/>
                  </a:cubicBezTo>
                  <a:cubicBezTo>
                    <a:pt x="1" y="3309"/>
                    <a:pt x="653" y="4437"/>
                    <a:pt x="1630" y="5114"/>
                  </a:cubicBezTo>
                  <a:lnTo>
                    <a:pt x="2457" y="3911"/>
                  </a:lnTo>
                  <a:cubicBezTo>
                    <a:pt x="1856" y="3510"/>
                    <a:pt x="1455" y="2808"/>
                    <a:pt x="1455" y="2031"/>
                  </a:cubicBezTo>
                  <a:cubicBezTo>
                    <a:pt x="1455" y="1580"/>
                    <a:pt x="1580" y="1179"/>
                    <a:pt x="1805" y="828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948150" y="3544525"/>
              <a:ext cx="123450" cy="58300"/>
            </a:xfrm>
            <a:custGeom>
              <a:avLst/>
              <a:gdLst/>
              <a:ahLst/>
              <a:cxnLst/>
              <a:rect l="l" t="t" r="r" b="b"/>
              <a:pathLst>
                <a:path w="4938" h="2332" extrusionOk="0">
                  <a:moveTo>
                    <a:pt x="3735" y="0"/>
                  </a:moveTo>
                  <a:cubicBezTo>
                    <a:pt x="3309" y="527"/>
                    <a:pt x="2657" y="878"/>
                    <a:pt x="1930" y="878"/>
                  </a:cubicBezTo>
                  <a:cubicBezTo>
                    <a:pt x="1529" y="878"/>
                    <a:pt x="1153" y="777"/>
                    <a:pt x="827" y="577"/>
                  </a:cubicBezTo>
                  <a:lnTo>
                    <a:pt x="0" y="1780"/>
                  </a:lnTo>
                  <a:cubicBezTo>
                    <a:pt x="552" y="2131"/>
                    <a:pt x="1228" y="2331"/>
                    <a:pt x="1930" y="2331"/>
                  </a:cubicBezTo>
                  <a:cubicBezTo>
                    <a:pt x="3158" y="2331"/>
                    <a:pt x="4261" y="1755"/>
                    <a:pt x="4938" y="82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032725" y="3436750"/>
              <a:ext cx="57050" cy="124725"/>
            </a:xfrm>
            <a:custGeom>
              <a:avLst/>
              <a:gdLst/>
              <a:ahLst/>
              <a:cxnLst/>
              <a:rect l="l" t="t" r="r" b="b"/>
              <a:pathLst>
                <a:path w="2282" h="4989" extrusionOk="0">
                  <a:moveTo>
                    <a:pt x="853" y="1"/>
                  </a:moveTo>
                  <a:lnTo>
                    <a:pt x="1" y="1204"/>
                  </a:lnTo>
                  <a:cubicBezTo>
                    <a:pt x="502" y="1630"/>
                    <a:pt x="803" y="2231"/>
                    <a:pt x="803" y="2933"/>
                  </a:cubicBezTo>
                  <a:cubicBezTo>
                    <a:pt x="803" y="3384"/>
                    <a:pt x="678" y="3810"/>
                    <a:pt x="452" y="4161"/>
                  </a:cubicBezTo>
                  <a:lnTo>
                    <a:pt x="1655" y="4988"/>
                  </a:lnTo>
                  <a:cubicBezTo>
                    <a:pt x="2031" y="4412"/>
                    <a:pt x="2282" y="3685"/>
                    <a:pt x="2282" y="2933"/>
                  </a:cubicBezTo>
                  <a:cubicBezTo>
                    <a:pt x="2282" y="1730"/>
                    <a:pt x="1705" y="677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162425" y="338532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055" y="1"/>
                  </a:moveTo>
                  <a:cubicBezTo>
                    <a:pt x="980" y="1"/>
                    <a:pt x="904" y="9"/>
                    <a:pt x="828" y="27"/>
                  </a:cubicBezTo>
                  <a:cubicBezTo>
                    <a:pt x="327" y="128"/>
                    <a:pt x="1" y="629"/>
                    <a:pt x="126" y="1155"/>
                  </a:cubicBezTo>
                  <a:lnTo>
                    <a:pt x="327" y="2058"/>
                  </a:lnTo>
                  <a:lnTo>
                    <a:pt x="2156" y="1657"/>
                  </a:lnTo>
                  <a:lnTo>
                    <a:pt x="1956" y="729"/>
                  </a:lnTo>
                  <a:cubicBezTo>
                    <a:pt x="1870" y="301"/>
                    <a:pt x="1491" y="1"/>
                    <a:pt x="1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4181225" y="347497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830" y="0"/>
                  </a:moveTo>
                  <a:lnTo>
                    <a:pt x="1" y="401"/>
                  </a:lnTo>
                  <a:lnTo>
                    <a:pt x="201" y="1329"/>
                  </a:lnTo>
                  <a:cubicBezTo>
                    <a:pt x="308" y="1757"/>
                    <a:pt x="690" y="2057"/>
                    <a:pt x="1112" y="2057"/>
                  </a:cubicBezTo>
                  <a:cubicBezTo>
                    <a:pt x="1183" y="2057"/>
                    <a:pt x="1256" y="2049"/>
                    <a:pt x="1329" y="2030"/>
                  </a:cubicBezTo>
                  <a:cubicBezTo>
                    <a:pt x="1830" y="1930"/>
                    <a:pt x="2156" y="1429"/>
                    <a:pt x="2031" y="903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4217575" y="3421875"/>
              <a:ext cx="53900" cy="51875"/>
            </a:xfrm>
            <a:custGeom>
              <a:avLst/>
              <a:gdLst/>
              <a:ahLst/>
              <a:cxnLst/>
              <a:rect l="l" t="t" r="r" b="b"/>
              <a:pathLst>
                <a:path w="2156" h="2075" extrusionOk="0">
                  <a:moveTo>
                    <a:pt x="1110" y="1"/>
                  </a:moveTo>
                  <a:cubicBezTo>
                    <a:pt x="1050" y="1"/>
                    <a:pt x="989" y="7"/>
                    <a:pt x="928" y="19"/>
                  </a:cubicBezTo>
                  <a:lnTo>
                    <a:pt x="0" y="220"/>
                  </a:lnTo>
                  <a:lnTo>
                    <a:pt x="426" y="2074"/>
                  </a:lnTo>
                  <a:lnTo>
                    <a:pt x="1329" y="1874"/>
                  </a:lnTo>
                  <a:cubicBezTo>
                    <a:pt x="1830" y="1748"/>
                    <a:pt x="2156" y="1247"/>
                    <a:pt x="2056" y="746"/>
                  </a:cubicBezTo>
                  <a:cubicBezTo>
                    <a:pt x="1945" y="306"/>
                    <a:pt x="1546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4126100" y="3438000"/>
              <a:ext cx="53900" cy="51850"/>
            </a:xfrm>
            <a:custGeom>
              <a:avLst/>
              <a:gdLst/>
              <a:ahLst/>
              <a:cxnLst/>
              <a:rect l="l" t="t" r="r" b="b"/>
              <a:pathLst>
                <a:path w="2156" h="2074" extrusionOk="0">
                  <a:moveTo>
                    <a:pt x="1755" y="1"/>
                  </a:moveTo>
                  <a:lnTo>
                    <a:pt x="827" y="201"/>
                  </a:lnTo>
                  <a:cubicBezTo>
                    <a:pt x="326" y="327"/>
                    <a:pt x="0" y="828"/>
                    <a:pt x="100" y="1329"/>
                  </a:cubicBezTo>
                  <a:cubicBezTo>
                    <a:pt x="210" y="1769"/>
                    <a:pt x="610" y="2074"/>
                    <a:pt x="1045" y="2074"/>
                  </a:cubicBezTo>
                  <a:cubicBezTo>
                    <a:pt x="1106" y="2074"/>
                    <a:pt x="1167" y="2068"/>
                    <a:pt x="1228" y="2056"/>
                  </a:cubicBezTo>
                  <a:lnTo>
                    <a:pt x="2156" y="1855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3948150" y="3647825"/>
              <a:ext cx="64550" cy="27950"/>
            </a:xfrm>
            <a:custGeom>
              <a:avLst/>
              <a:gdLst/>
              <a:ahLst/>
              <a:cxnLst/>
              <a:rect l="l" t="t" r="r" b="b"/>
              <a:pathLst>
                <a:path w="2582" h="1118" extrusionOk="0">
                  <a:moveTo>
                    <a:pt x="2157" y="1"/>
                  </a:moveTo>
                  <a:cubicBezTo>
                    <a:pt x="2140" y="1"/>
                    <a:pt x="2123" y="2"/>
                    <a:pt x="2106" y="4"/>
                  </a:cubicBezTo>
                  <a:lnTo>
                    <a:pt x="301" y="405"/>
                  </a:lnTo>
                  <a:cubicBezTo>
                    <a:pt x="126" y="455"/>
                    <a:pt x="0" y="630"/>
                    <a:pt x="50" y="831"/>
                  </a:cubicBezTo>
                  <a:cubicBezTo>
                    <a:pt x="72" y="1001"/>
                    <a:pt x="220" y="1118"/>
                    <a:pt x="387" y="1118"/>
                  </a:cubicBezTo>
                  <a:cubicBezTo>
                    <a:pt x="417" y="1118"/>
                    <a:pt x="447" y="1114"/>
                    <a:pt x="477" y="1106"/>
                  </a:cubicBezTo>
                  <a:lnTo>
                    <a:pt x="2256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5" y="1"/>
                    <a:pt x="2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4043375" y="3627150"/>
              <a:ext cx="64575" cy="27950"/>
            </a:xfrm>
            <a:custGeom>
              <a:avLst/>
              <a:gdLst/>
              <a:ahLst/>
              <a:cxnLst/>
              <a:rect l="l" t="t" r="r" b="b"/>
              <a:pathLst>
                <a:path w="2583" h="1118" extrusionOk="0">
                  <a:moveTo>
                    <a:pt x="2157" y="0"/>
                  </a:moveTo>
                  <a:cubicBezTo>
                    <a:pt x="2140" y="0"/>
                    <a:pt x="2123" y="1"/>
                    <a:pt x="2106" y="4"/>
                  </a:cubicBezTo>
                  <a:lnTo>
                    <a:pt x="302" y="405"/>
                  </a:lnTo>
                  <a:cubicBezTo>
                    <a:pt x="126" y="455"/>
                    <a:pt x="1" y="630"/>
                    <a:pt x="26" y="831"/>
                  </a:cubicBezTo>
                  <a:cubicBezTo>
                    <a:pt x="69" y="1001"/>
                    <a:pt x="220" y="1117"/>
                    <a:pt x="372" y="1117"/>
                  </a:cubicBezTo>
                  <a:cubicBezTo>
                    <a:pt x="399" y="1117"/>
                    <a:pt x="426" y="1114"/>
                    <a:pt x="452" y="1106"/>
                  </a:cubicBezTo>
                  <a:lnTo>
                    <a:pt x="2257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6" y="0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3807175" y="2966300"/>
              <a:ext cx="406025" cy="347050"/>
            </a:xfrm>
            <a:custGeom>
              <a:avLst/>
              <a:gdLst/>
              <a:ahLst/>
              <a:cxnLst/>
              <a:rect l="l" t="t" r="r" b="b"/>
              <a:pathLst>
                <a:path w="16241" h="13882" extrusionOk="0">
                  <a:moveTo>
                    <a:pt x="13260" y="1"/>
                  </a:moveTo>
                  <a:cubicBezTo>
                    <a:pt x="13202" y="1"/>
                    <a:pt x="13142" y="8"/>
                    <a:pt x="13083" y="21"/>
                  </a:cubicBezTo>
                  <a:lnTo>
                    <a:pt x="727" y="2653"/>
                  </a:lnTo>
                  <a:cubicBezTo>
                    <a:pt x="301" y="2753"/>
                    <a:pt x="0" y="3179"/>
                    <a:pt x="100" y="3605"/>
                  </a:cubicBezTo>
                  <a:lnTo>
                    <a:pt x="1404" y="10372"/>
                  </a:lnTo>
                  <a:lnTo>
                    <a:pt x="2105" y="13881"/>
                  </a:lnTo>
                  <a:lnTo>
                    <a:pt x="16241" y="10824"/>
                  </a:lnTo>
                  <a:lnTo>
                    <a:pt x="15489" y="7290"/>
                  </a:lnTo>
                  <a:lnTo>
                    <a:pt x="14035" y="623"/>
                  </a:lnTo>
                  <a:cubicBezTo>
                    <a:pt x="13949" y="256"/>
                    <a:pt x="13621" y="1"/>
                    <a:pt x="13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3859800" y="3114675"/>
              <a:ext cx="120950" cy="106550"/>
            </a:xfrm>
            <a:custGeom>
              <a:avLst/>
              <a:gdLst/>
              <a:ahLst/>
              <a:cxnLst/>
              <a:rect l="l" t="t" r="r" b="b"/>
              <a:pathLst>
                <a:path w="4838" h="4262" extrusionOk="0">
                  <a:moveTo>
                    <a:pt x="2038" y="1"/>
                  </a:moveTo>
                  <a:cubicBezTo>
                    <a:pt x="1977" y="1"/>
                    <a:pt x="1916" y="9"/>
                    <a:pt x="1855" y="26"/>
                  </a:cubicBezTo>
                  <a:lnTo>
                    <a:pt x="853" y="327"/>
                  </a:lnTo>
                  <a:cubicBezTo>
                    <a:pt x="552" y="427"/>
                    <a:pt x="351" y="728"/>
                    <a:pt x="402" y="1054"/>
                  </a:cubicBezTo>
                  <a:lnTo>
                    <a:pt x="627" y="2332"/>
                  </a:lnTo>
                  <a:lnTo>
                    <a:pt x="0" y="2457"/>
                  </a:lnTo>
                  <a:lnTo>
                    <a:pt x="351" y="4262"/>
                  </a:lnTo>
                  <a:lnTo>
                    <a:pt x="4838" y="3310"/>
                  </a:lnTo>
                  <a:lnTo>
                    <a:pt x="4762" y="2833"/>
                  </a:lnTo>
                  <a:lnTo>
                    <a:pt x="3234" y="3134"/>
                  </a:lnTo>
                  <a:lnTo>
                    <a:pt x="2657" y="503"/>
                  </a:lnTo>
                  <a:cubicBezTo>
                    <a:pt x="2595" y="192"/>
                    <a:pt x="232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4055925" y="3117425"/>
              <a:ext cx="106525" cy="60575"/>
            </a:xfrm>
            <a:custGeom>
              <a:avLst/>
              <a:gdLst/>
              <a:ahLst/>
              <a:cxnLst/>
              <a:rect l="l" t="t" r="r" b="b"/>
              <a:pathLst>
                <a:path w="4261" h="2423" extrusionOk="0">
                  <a:moveTo>
                    <a:pt x="3371" y="1"/>
                  </a:moveTo>
                  <a:cubicBezTo>
                    <a:pt x="3326" y="1"/>
                    <a:pt x="3279" y="6"/>
                    <a:pt x="3233" y="17"/>
                  </a:cubicBezTo>
                  <a:lnTo>
                    <a:pt x="2030" y="292"/>
                  </a:lnTo>
                  <a:cubicBezTo>
                    <a:pt x="1729" y="367"/>
                    <a:pt x="1504" y="693"/>
                    <a:pt x="1579" y="1019"/>
                  </a:cubicBezTo>
                  <a:lnTo>
                    <a:pt x="1604" y="1245"/>
                  </a:lnTo>
                  <a:lnTo>
                    <a:pt x="0" y="1596"/>
                  </a:lnTo>
                  <a:lnTo>
                    <a:pt x="151" y="2423"/>
                  </a:lnTo>
                  <a:lnTo>
                    <a:pt x="4261" y="1545"/>
                  </a:lnTo>
                  <a:lnTo>
                    <a:pt x="3985" y="468"/>
                  </a:lnTo>
                  <a:cubicBezTo>
                    <a:pt x="3899" y="188"/>
                    <a:pt x="3647" y="1"/>
                    <a:pt x="3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3842250" y="3148525"/>
              <a:ext cx="370950" cy="164825"/>
            </a:xfrm>
            <a:custGeom>
              <a:avLst/>
              <a:gdLst/>
              <a:ahLst/>
              <a:cxnLst/>
              <a:rect l="l" t="t" r="r" b="b"/>
              <a:pathLst>
                <a:path w="14838" h="6593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702" y="6592"/>
                  </a:lnTo>
                  <a:lnTo>
                    <a:pt x="14838" y="3535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3842250" y="3148525"/>
              <a:ext cx="355925" cy="123475"/>
            </a:xfrm>
            <a:custGeom>
              <a:avLst/>
              <a:gdLst/>
              <a:ahLst/>
              <a:cxnLst/>
              <a:rect l="l" t="t" r="r" b="b"/>
              <a:pathLst>
                <a:path w="14237" h="4939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2056" y="3685"/>
                  </a:lnTo>
                  <a:lnTo>
                    <a:pt x="2357" y="4938"/>
                  </a:lnTo>
                  <a:lnTo>
                    <a:pt x="3860" y="4738"/>
                  </a:lnTo>
                  <a:lnTo>
                    <a:pt x="3685" y="3284"/>
                  </a:lnTo>
                  <a:lnTo>
                    <a:pt x="5565" y="2833"/>
                  </a:lnTo>
                  <a:lnTo>
                    <a:pt x="5765" y="3585"/>
                  </a:lnTo>
                  <a:lnTo>
                    <a:pt x="7369" y="3259"/>
                  </a:lnTo>
                  <a:lnTo>
                    <a:pt x="7169" y="2482"/>
                  </a:lnTo>
                  <a:lnTo>
                    <a:pt x="8798" y="2181"/>
                  </a:lnTo>
                  <a:lnTo>
                    <a:pt x="9149" y="3384"/>
                  </a:lnTo>
                  <a:lnTo>
                    <a:pt x="10928" y="3008"/>
                  </a:lnTo>
                  <a:lnTo>
                    <a:pt x="10602" y="1655"/>
                  </a:lnTo>
                  <a:lnTo>
                    <a:pt x="11830" y="1329"/>
                  </a:lnTo>
                  <a:lnTo>
                    <a:pt x="11956" y="1905"/>
                  </a:lnTo>
                  <a:lnTo>
                    <a:pt x="13359" y="1580"/>
                  </a:lnTo>
                  <a:lnTo>
                    <a:pt x="13234" y="978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3854150" y="3047650"/>
              <a:ext cx="120975" cy="55800"/>
            </a:xfrm>
            <a:custGeom>
              <a:avLst/>
              <a:gdLst/>
              <a:ahLst/>
              <a:cxnLst/>
              <a:rect l="l" t="t" r="r" b="b"/>
              <a:pathLst>
                <a:path w="4839" h="2232" extrusionOk="0">
                  <a:moveTo>
                    <a:pt x="1780" y="1"/>
                  </a:moveTo>
                  <a:lnTo>
                    <a:pt x="953" y="226"/>
                  </a:lnTo>
                  <a:lnTo>
                    <a:pt x="1129" y="903"/>
                  </a:lnTo>
                  <a:lnTo>
                    <a:pt x="402" y="1078"/>
                  </a:lnTo>
                  <a:lnTo>
                    <a:pt x="552" y="1705"/>
                  </a:lnTo>
                  <a:lnTo>
                    <a:pt x="1" y="1855"/>
                  </a:lnTo>
                  <a:lnTo>
                    <a:pt x="101" y="2231"/>
                  </a:lnTo>
                  <a:lnTo>
                    <a:pt x="4838" y="1053"/>
                  </a:lnTo>
                  <a:lnTo>
                    <a:pt x="4713" y="577"/>
                  </a:lnTo>
                  <a:lnTo>
                    <a:pt x="3911" y="778"/>
                  </a:lnTo>
                  <a:lnTo>
                    <a:pt x="3760" y="126"/>
                  </a:lnTo>
                  <a:lnTo>
                    <a:pt x="2733" y="402"/>
                  </a:lnTo>
                  <a:lnTo>
                    <a:pt x="2633" y="51"/>
                  </a:lnTo>
                  <a:lnTo>
                    <a:pt x="1856" y="251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4030850" y="3072725"/>
              <a:ext cx="120950" cy="55775"/>
            </a:xfrm>
            <a:custGeom>
              <a:avLst/>
              <a:gdLst/>
              <a:ahLst/>
              <a:cxnLst/>
              <a:rect l="l" t="t" r="r" b="b"/>
              <a:pathLst>
                <a:path w="4838" h="2231" extrusionOk="0">
                  <a:moveTo>
                    <a:pt x="1805" y="0"/>
                  </a:moveTo>
                  <a:lnTo>
                    <a:pt x="953" y="201"/>
                  </a:lnTo>
                  <a:lnTo>
                    <a:pt x="1128" y="877"/>
                  </a:lnTo>
                  <a:lnTo>
                    <a:pt x="427" y="1053"/>
                  </a:lnTo>
                  <a:lnTo>
                    <a:pt x="577" y="1679"/>
                  </a:lnTo>
                  <a:lnTo>
                    <a:pt x="1" y="1830"/>
                  </a:lnTo>
                  <a:lnTo>
                    <a:pt x="101" y="2231"/>
                  </a:lnTo>
                  <a:lnTo>
                    <a:pt x="4838" y="1028"/>
                  </a:lnTo>
                  <a:lnTo>
                    <a:pt x="4712" y="551"/>
                  </a:lnTo>
                  <a:lnTo>
                    <a:pt x="3936" y="752"/>
                  </a:lnTo>
                  <a:lnTo>
                    <a:pt x="3760" y="125"/>
                  </a:lnTo>
                  <a:lnTo>
                    <a:pt x="2732" y="376"/>
                  </a:lnTo>
                  <a:lnTo>
                    <a:pt x="2657" y="50"/>
                  </a:lnTo>
                  <a:lnTo>
                    <a:pt x="185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4048400" y="3000650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577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903"/>
                    <a:pt x="251" y="1154"/>
                    <a:pt x="577" y="1154"/>
                  </a:cubicBezTo>
                  <a:cubicBezTo>
                    <a:pt x="903" y="1154"/>
                    <a:pt x="1178" y="903"/>
                    <a:pt x="1178" y="577"/>
                  </a:cubicBezTo>
                  <a:cubicBezTo>
                    <a:pt x="1178" y="251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4096025" y="2989375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602" y="1"/>
                  </a:moveTo>
                  <a:cubicBezTo>
                    <a:pt x="276" y="1"/>
                    <a:pt x="0" y="251"/>
                    <a:pt x="0" y="577"/>
                  </a:cubicBezTo>
                  <a:cubicBezTo>
                    <a:pt x="0" y="903"/>
                    <a:pt x="276" y="1154"/>
                    <a:pt x="602" y="1154"/>
                  </a:cubicBezTo>
                  <a:cubicBezTo>
                    <a:pt x="902" y="1154"/>
                    <a:pt x="1178" y="903"/>
                    <a:pt x="1178" y="577"/>
                  </a:cubicBezTo>
                  <a:cubicBezTo>
                    <a:pt x="1178" y="251"/>
                    <a:pt x="90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47"/>
          <p:cNvSpPr txBox="1"/>
          <p:nvPr/>
        </p:nvSpPr>
        <p:spPr>
          <a:xfrm>
            <a:off x="3397562" y="1136325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 1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0" name="Google Shape;1260;p47"/>
          <p:cNvSpPr txBox="1"/>
          <p:nvPr/>
        </p:nvSpPr>
        <p:spPr>
          <a:xfrm>
            <a:off x="3102701" y="1438208"/>
            <a:ext cx="2638517" cy="82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Design and develop a user-friendly platform</a:t>
            </a:r>
            <a:endParaRPr sz="2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1" name="Google Shape;1261;p47"/>
          <p:cNvSpPr txBox="1"/>
          <p:nvPr/>
        </p:nvSpPr>
        <p:spPr>
          <a:xfrm>
            <a:off x="6566672" y="2344867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 2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2" name="Google Shape;1262;p47"/>
          <p:cNvSpPr txBox="1"/>
          <p:nvPr/>
        </p:nvSpPr>
        <p:spPr>
          <a:xfrm>
            <a:off x="5138497" y="2625173"/>
            <a:ext cx="3548303" cy="94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Centralized hub information and appointments</a:t>
            </a:r>
            <a:endParaRPr sz="2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3" name="Google Shape;1263;p47"/>
          <p:cNvSpPr txBox="1"/>
          <p:nvPr/>
        </p:nvSpPr>
        <p:spPr>
          <a:xfrm>
            <a:off x="3714667" y="3477427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 3</a:t>
            </a:r>
            <a:endParaRPr sz="20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4" name="Google Shape;1264;p47"/>
          <p:cNvSpPr txBox="1"/>
          <p:nvPr/>
        </p:nvSpPr>
        <p:spPr>
          <a:xfrm>
            <a:off x="2944959" y="3887064"/>
            <a:ext cx="3383703" cy="89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Facilitate a smoother transition into Canadian society for new immigrants</a:t>
            </a:r>
            <a:endParaRPr sz="2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269" name="Google Shape;1269;p47"/>
          <p:cNvCxnSpPr>
            <a:cxnSpLocks/>
          </p:cNvCxnSpPr>
          <p:nvPr/>
        </p:nvCxnSpPr>
        <p:spPr>
          <a:xfrm>
            <a:off x="2290069" y="780163"/>
            <a:ext cx="1111928" cy="5648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" name="Google Shape;1269;p47">
            <a:extLst>
              <a:ext uri="{FF2B5EF4-FFF2-40B4-BE49-F238E27FC236}">
                <a16:creationId xmlns:a16="http://schemas.microsoft.com/office/drawing/2014/main" id="{691C7983-D23D-9B33-9F37-E0CCE2C8E077}"/>
              </a:ext>
            </a:extLst>
          </p:cNvPr>
          <p:cNvCxnSpPr>
            <a:cxnSpLocks/>
            <a:stCxn id="1259" idx="3"/>
          </p:cNvCxnSpPr>
          <p:nvPr/>
        </p:nvCxnSpPr>
        <p:spPr>
          <a:xfrm>
            <a:off x="5383562" y="1324125"/>
            <a:ext cx="1206806" cy="11996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269;p47">
            <a:extLst>
              <a:ext uri="{FF2B5EF4-FFF2-40B4-BE49-F238E27FC236}">
                <a16:creationId xmlns:a16="http://schemas.microsoft.com/office/drawing/2014/main" id="{50660DB2-2421-272A-09B5-EFAD3E4D0D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39821" y="2523892"/>
            <a:ext cx="2722440" cy="1165427"/>
          </a:xfrm>
          <a:prstGeom prst="bentConnector3">
            <a:avLst>
              <a:gd name="adj1" fmla="val -121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/>
      <p:bldP spid="1259" grpId="0"/>
      <p:bldP spid="1260" grpId="0"/>
      <p:bldP spid="1261" grpId="0"/>
      <p:bldP spid="1262" grpId="0"/>
      <p:bldP spid="1263" grpId="0"/>
      <p:bldP spid="12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59"/>
          <p:cNvSpPr txBox="1">
            <a:spLocks noGrp="1"/>
          </p:cNvSpPr>
          <p:nvPr>
            <p:ph type="title"/>
          </p:nvPr>
        </p:nvSpPr>
        <p:spPr>
          <a:xfrm>
            <a:off x="519571" y="820179"/>
            <a:ext cx="5354141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YOU!</a:t>
            </a:r>
            <a:endParaRPr sz="4000" dirty="0"/>
          </a:p>
        </p:txBody>
      </p:sp>
      <p:sp>
        <p:nvSpPr>
          <p:cNvPr id="3318" name="Google Shape;3318;p59"/>
          <p:cNvSpPr txBox="1">
            <a:spLocks noGrp="1"/>
          </p:cNvSpPr>
          <p:nvPr>
            <p:ph type="subTitle" idx="2"/>
          </p:nvPr>
        </p:nvSpPr>
        <p:spPr>
          <a:xfrm>
            <a:off x="652810" y="1528747"/>
            <a:ext cx="4406163" cy="19142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 you have any questions?</a:t>
            </a:r>
            <a:endParaRPr sz="4800" dirty="0"/>
          </a:p>
        </p:txBody>
      </p:sp>
      <p:grpSp>
        <p:nvGrpSpPr>
          <p:cNvPr id="3319" name="Google Shape;3319;p59"/>
          <p:cNvGrpSpPr/>
          <p:nvPr/>
        </p:nvGrpSpPr>
        <p:grpSpPr>
          <a:xfrm>
            <a:off x="5430899" y="1022475"/>
            <a:ext cx="3000017" cy="3280308"/>
            <a:chOff x="5430899" y="1022475"/>
            <a:chExt cx="3000017" cy="3280308"/>
          </a:xfrm>
        </p:grpSpPr>
        <p:sp>
          <p:nvSpPr>
            <p:cNvPr id="3320" name="Google Shape;3320;p59"/>
            <p:cNvSpPr/>
            <p:nvPr/>
          </p:nvSpPr>
          <p:spPr>
            <a:xfrm>
              <a:off x="5430899" y="1022475"/>
              <a:ext cx="3000017" cy="3280308"/>
            </a:xfrm>
            <a:custGeom>
              <a:avLst/>
              <a:gdLst/>
              <a:ahLst/>
              <a:cxnLst/>
              <a:rect l="l" t="t" r="r" b="b"/>
              <a:pathLst>
                <a:path w="28698" h="31380" extrusionOk="0">
                  <a:moveTo>
                    <a:pt x="14111" y="1"/>
                  </a:moveTo>
                  <a:cubicBezTo>
                    <a:pt x="13284" y="1"/>
                    <a:pt x="12457" y="76"/>
                    <a:pt x="11630" y="226"/>
                  </a:cubicBezTo>
                  <a:cubicBezTo>
                    <a:pt x="10753" y="402"/>
                    <a:pt x="9875" y="653"/>
                    <a:pt x="9023" y="978"/>
                  </a:cubicBezTo>
                  <a:cubicBezTo>
                    <a:pt x="8046" y="1379"/>
                    <a:pt x="7094" y="1906"/>
                    <a:pt x="6216" y="2532"/>
                  </a:cubicBezTo>
                  <a:lnTo>
                    <a:pt x="4813" y="2081"/>
                  </a:lnTo>
                  <a:cubicBezTo>
                    <a:pt x="4662" y="2031"/>
                    <a:pt x="4512" y="2006"/>
                    <a:pt x="4387" y="2006"/>
                  </a:cubicBezTo>
                  <a:cubicBezTo>
                    <a:pt x="3735" y="2006"/>
                    <a:pt x="3184" y="2432"/>
                    <a:pt x="2983" y="3033"/>
                  </a:cubicBezTo>
                  <a:lnTo>
                    <a:pt x="51" y="12457"/>
                  </a:lnTo>
                  <a:cubicBezTo>
                    <a:pt x="1" y="12607"/>
                    <a:pt x="1" y="12733"/>
                    <a:pt x="26" y="12858"/>
                  </a:cubicBezTo>
                  <a:cubicBezTo>
                    <a:pt x="26" y="12958"/>
                    <a:pt x="51" y="13034"/>
                    <a:pt x="101" y="13134"/>
                  </a:cubicBezTo>
                  <a:cubicBezTo>
                    <a:pt x="201" y="13359"/>
                    <a:pt x="402" y="13535"/>
                    <a:pt x="627" y="13610"/>
                  </a:cubicBezTo>
                  <a:lnTo>
                    <a:pt x="753" y="13635"/>
                  </a:lnTo>
                  <a:lnTo>
                    <a:pt x="753" y="30227"/>
                  </a:lnTo>
                  <a:cubicBezTo>
                    <a:pt x="753" y="30728"/>
                    <a:pt x="1154" y="31154"/>
                    <a:pt x="1680" y="31154"/>
                  </a:cubicBezTo>
                  <a:lnTo>
                    <a:pt x="5966" y="31154"/>
                  </a:lnTo>
                  <a:cubicBezTo>
                    <a:pt x="6116" y="31279"/>
                    <a:pt x="6342" y="31379"/>
                    <a:pt x="6567" y="31379"/>
                  </a:cubicBezTo>
                  <a:cubicBezTo>
                    <a:pt x="6617" y="31379"/>
                    <a:pt x="6693" y="31354"/>
                    <a:pt x="6743" y="31354"/>
                  </a:cubicBezTo>
                  <a:lnTo>
                    <a:pt x="7720" y="31154"/>
                  </a:lnTo>
                  <a:lnTo>
                    <a:pt x="26567" y="31154"/>
                  </a:lnTo>
                  <a:cubicBezTo>
                    <a:pt x="27069" y="31154"/>
                    <a:pt x="27495" y="30728"/>
                    <a:pt x="27495" y="30227"/>
                  </a:cubicBezTo>
                  <a:lnTo>
                    <a:pt x="27495" y="26843"/>
                  </a:lnTo>
                  <a:lnTo>
                    <a:pt x="27896" y="26743"/>
                  </a:lnTo>
                  <a:cubicBezTo>
                    <a:pt x="28372" y="26643"/>
                    <a:pt x="28698" y="26166"/>
                    <a:pt x="28597" y="25665"/>
                  </a:cubicBezTo>
                  <a:lnTo>
                    <a:pt x="27495" y="20427"/>
                  </a:lnTo>
                  <a:lnTo>
                    <a:pt x="27495" y="19876"/>
                  </a:lnTo>
                  <a:cubicBezTo>
                    <a:pt x="27495" y="19074"/>
                    <a:pt x="27520" y="18247"/>
                    <a:pt x="27545" y="17394"/>
                  </a:cubicBezTo>
                  <a:cubicBezTo>
                    <a:pt x="27570" y="16943"/>
                    <a:pt x="27570" y="16517"/>
                    <a:pt x="27595" y="16066"/>
                  </a:cubicBezTo>
                  <a:cubicBezTo>
                    <a:pt x="27620" y="15114"/>
                    <a:pt x="27620" y="14337"/>
                    <a:pt x="27595" y="13635"/>
                  </a:cubicBezTo>
                  <a:cubicBezTo>
                    <a:pt x="27570" y="13409"/>
                    <a:pt x="27570" y="13209"/>
                    <a:pt x="27545" y="12983"/>
                  </a:cubicBezTo>
                  <a:cubicBezTo>
                    <a:pt x="27470" y="11755"/>
                    <a:pt x="27294" y="10678"/>
                    <a:pt x="27018" y="9675"/>
                  </a:cubicBezTo>
                  <a:cubicBezTo>
                    <a:pt x="26392" y="7445"/>
                    <a:pt x="25189" y="5414"/>
                    <a:pt x="23560" y="3810"/>
                  </a:cubicBezTo>
                  <a:cubicBezTo>
                    <a:pt x="23485" y="3735"/>
                    <a:pt x="23409" y="3660"/>
                    <a:pt x="23334" y="3610"/>
                  </a:cubicBezTo>
                  <a:cubicBezTo>
                    <a:pt x="23159" y="3434"/>
                    <a:pt x="23008" y="3284"/>
                    <a:pt x="22808" y="3134"/>
                  </a:cubicBezTo>
                  <a:cubicBezTo>
                    <a:pt x="22683" y="3033"/>
                    <a:pt x="22557" y="2933"/>
                    <a:pt x="22407" y="2808"/>
                  </a:cubicBezTo>
                  <a:cubicBezTo>
                    <a:pt x="22332" y="2758"/>
                    <a:pt x="22282" y="2708"/>
                    <a:pt x="22231" y="2683"/>
                  </a:cubicBezTo>
                  <a:cubicBezTo>
                    <a:pt x="19876" y="928"/>
                    <a:pt x="17069" y="1"/>
                    <a:pt x="14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336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5595961" y="1116871"/>
              <a:ext cx="2617514" cy="3065384"/>
            </a:xfrm>
            <a:custGeom>
              <a:avLst/>
              <a:gdLst/>
              <a:ahLst/>
              <a:cxnLst/>
              <a:rect l="l" t="t" r="r" b="b"/>
              <a:pathLst>
                <a:path w="25039" h="29324" extrusionOk="0">
                  <a:moveTo>
                    <a:pt x="12457" y="0"/>
                  </a:moveTo>
                  <a:cubicBezTo>
                    <a:pt x="11680" y="0"/>
                    <a:pt x="10903" y="75"/>
                    <a:pt x="10151" y="226"/>
                  </a:cubicBezTo>
                  <a:cubicBezTo>
                    <a:pt x="9299" y="376"/>
                    <a:pt x="8497" y="627"/>
                    <a:pt x="7720" y="927"/>
                  </a:cubicBezTo>
                  <a:cubicBezTo>
                    <a:pt x="6642" y="1354"/>
                    <a:pt x="5640" y="1930"/>
                    <a:pt x="4738" y="2632"/>
                  </a:cubicBezTo>
                  <a:cubicBezTo>
                    <a:pt x="4161" y="3083"/>
                    <a:pt x="3635" y="3559"/>
                    <a:pt x="3134" y="4110"/>
                  </a:cubicBezTo>
                  <a:cubicBezTo>
                    <a:pt x="2081" y="5263"/>
                    <a:pt x="1254" y="6617"/>
                    <a:pt x="728" y="8095"/>
                  </a:cubicBezTo>
                  <a:cubicBezTo>
                    <a:pt x="527" y="8647"/>
                    <a:pt x="352" y="9223"/>
                    <a:pt x="251" y="9800"/>
                  </a:cubicBezTo>
                  <a:cubicBezTo>
                    <a:pt x="101" y="10527"/>
                    <a:pt x="26" y="11303"/>
                    <a:pt x="1" y="12080"/>
                  </a:cubicBezTo>
                  <a:lnTo>
                    <a:pt x="1" y="29324"/>
                  </a:lnTo>
                  <a:lnTo>
                    <a:pt x="24913" y="29324"/>
                  </a:lnTo>
                  <a:lnTo>
                    <a:pt x="24913" y="18973"/>
                  </a:lnTo>
                  <a:cubicBezTo>
                    <a:pt x="24913" y="17720"/>
                    <a:pt x="24988" y="16441"/>
                    <a:pt x="25013" y="15138"/>
                  </a:cubicBezTo>
                  <a:cubicBezTo>
                    <a:pt x="25038" y="14361"/>
                    <a:pt x="25038" y="13559"/>
                    <a:pt x="25013" y="12757"/>
                  </a:cubicBezTo>
                  <a:cubicBezTo>
                    <a:pt x="25013" y="12557"/>
                    <a:pt x="24988" y="12356"/>
                    <a:pt x="24988" y="12131"/>
                  </a:cubicBezTo>
                  <a:cubicBezTo>
                    <a:pt x="24913" y="11078"/>
                    <a:pt x="24763" y="10025"/>
                    <a:pt x="24487" y="9023"/>
                  </a:cubicBezTo>
                  <a:cubicBezTo>
                    <a:pt x="23911" y="6993"/>
                    <a:pt x="22808" y="5063"/>
                    <a:pt x="21279" y="3559"/>
                  </a:cubicBezTo>
                  <a:cubicBezTo>
                    <a:pt x="21204" y="3484"/>
                    <a:pt x="21129" y="3434"/>
                    <a:pt x="21053" y="3359"/>
                  </a:cubicBezTo>
                  <a:cubicBezTo>
                    <a:pt x="20903" y="3208"/>
                    <a:pt x="20728" y="3083"/>
                    <a:pt x="20577" y="2932"/>
                  </a:cubicBezTo>
                  <a:cubicBezTo>
                    <a:pt x="20452" y="2832"/>
                    <a:pt x="20302" y="2732"/>
                    <a:pt x="20176" y="2632"/>
                  </a:cubicBezTo>
                  <a:cubicBezTo>
                    <a:pt x="20126" y="2582"/>
                    <a:pt x="20076" y="2531"/>
                    <a:pt x="20026" y="2506"/>
                  </a:cubicBezTo>
                  <a:cubicBezTo>
                    <a:pt x="17921" y="927"/>
                    <a:pt x="15314" y="0"/>
                    <a:pt x="12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6402976" y="1140392"/>
              <a:ext cx="301382" cy="228095"/>
            </a:xfrm>
            <a:custGeom>
              <a:avLst/>
              <a:gdLst/>
              <a:ahLst/>
              <a:cxnLst/>
              <a:rect l="l" t="t" r="r" b="b"/>
              <a:pathLst>
                <a:path w="2883" h="2182" extrusionOk="0">
                  <a:moveTo>
                    <a:pt x="2431" y="1"/>
                  </a:moveTo>
                  <a:cubicBezTo>
                    <a:pt x="1579" y="151"/>
                    <a:pt x="777" y="402"/>
                    <a:pt x="0" y="702"/>
                  </a:cubicBezTo>
                  <a:lnTo>
                    <a:pt x="2882" y="2181"/>
                  </a:lnTo>
                  <a:lnTo>
                    <a:pt x="2882" y="2181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6526015" y="2311510"/>
              <a:ext cx="416686" cy="576511"/>
            </a:xfrm>
            <a:custGeom>
              <a:avLst/>
              <a:gdLst/>
              <a:ahLst/>
              <a:cxnLst/>
              <a:rect l="l" t="t" r="r" b="b"/>
              <a:pathLst>
                <a:path w="3986" h="5515" extrusionOk="0">
                  <a:moveTo>
                    <a:pt x="3986" y="1"/>
                  </a:moveTo>
                  <a:lnTo>
                    <a:pt x="1" y="5515"/>
                  </a:lnTo>
                  <a:lnTo>
                    <a:pt x="3460" y="5314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7773125" y="2450439"/>
              <a:ext cx="440312" cy="249002"/>
            </a:xfrm>
            <a:custGeom>
              <a:avLst/>
              <a:gdLst/>
              <a:ahLst/>
              <a:cxnLst/>
              <a:rect l="l" t="t" r="r" b="b"/>
              <a:pathLst>
                <a:path w="4212" h="2382" extrusionOk="0">
                  <a:moveTo>
                    <a:pt x="4186" y="0"/>
                  </a:moveTo>
                  <a:lnTo>
                    <a:pt x="1" y="226"/>
                  </a:lnTo>
                  <a:lnTo>
                    <a:pt x="4186" y="2381"/>
                  </a:lnTo>
                  <a:cubicBezTo>
                    <a:pt x="4211" y="1604"/>
                    <a:pt x="4211" y="802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5595961" y="3419802"/>
              <a:ext cx="254235" cy="351133"/>
            </a:xfrm>
            <a:custGeom>
              <a:avLst/>
              <a:gdLst/>
              <a:ahLst/>
              <a:cxnLst/>
              <a:rect l="l" t="t" r="r" b="b"/>
              <a:pathLst>
                <a:path w="2432" h="3359" extrusionOk="0">
                  <a:moveTo>
                    <a:pt x="1" y="0"/>
                  </a:moveTo>
                  <a:lnTo>
                    <a:pt x="1" y="3359"/>
                  </a:lnTo>
                  <a:lnTo>
                    <a:pt x="2432" y="335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7584543" y="1753496"/>
              <a:ext cx="351141" cy="351133"/>
            </a:xfrm>
            <a:custGeom>
              <a:avLst/>
              <a:gdLst/>
              <a:ahLst/>
              <a:cxnLst/>
              <a:rect l="l" t="t" r="r" b="b"/>
              <a:pathLst>
                <a:path w="3359" h="3359" extrusionOk="0">
                  <a:moveTo>
                    <a:pt x="0" y="0"/>
                  </a:moveTo>
                  <a:lnTo>
                    <a:pt x="0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7039598" y="4043360"/>
              <a:ext cx="351141" cy="138927"/>
            </a:xfrm>
            <a:custGeom>
              <a:avLst/>
              <a:gdLst/>
              <a:ahLst/>
              <a:cxnLst/>
              <a:rect l="l" t="t" r="r" b="b"/>
              <a:pathLst>
                <a:path w="3359" h="1329" extrusionOk="0">
                  <a:moveTo>
                    <a:pt x="0" y="0"/>
                  </a:moveTo>
                  <a:lnTo>
                    <a:pt x="0" y="1329"/>
                  </a:lnTo>
                  <a:lnTo>
                    <a:pt x="3359" y="132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6596785" y="2895031"/>
              <a:ext cx="144262" cy="150217"/>
            </a:xfrm>
            <a:custGeom>
              <a:avLst/>
              <a:gdLst/>
              <a:ahLst/>
              <a:cxnLst/>
              <a:rect l="l" t="t" r="r" b="b"/>
              <a:pathLst>
                <a:path w="1380" h="1437" extrusionOk="0">
                  <a:moveTo>
                    <a:pt x="649" y="1"/>
                  </a:moveTo>
                  <a:cubicBezTo>
                    <a:pt x="617" y="1"/>
                    <a:pt x="585" y="3"/>
                    <a:pt x="552" y="8"/>
                  </a:cubicBezTo>
                  <a:cubicBezTo>
                    <a:pt x="226" y="58"/>
                    <a:pt x="1" y="359"/>
                    <a:pt x="51" y="710"/>
                  </a:cubicBezTo>
                  <a:lnTo>
                    <a:pt x="151" y="1436"/>
                  </a:lnTo>
                  <a:lnTo>
                    <a:pt x="1379" y="1236"/>
                  </a:lnTo>
                  <a:lnTo>
                    <a:pt x="1254" y="509"/>
                  </a:lnTo>
                  <a:cubicBezTo>
                    <a:pt x="1208" y="214"/>
                    <a:pt x="957" y="1"/>
                    <a:pt x="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5595961" y="2575986"/>
              <a:ext cx="1076945" cy="1606285"/>
            </a:xfrm>
            <a:custGeom>
              <a:avLst/>
              <a:gdLst/>
              <a:ahLst/>
              <a:cxnLst/>
              <a:rect l="l" t="t" r="r" b="b"/>
              <a:pathLst>
                <a:path w="10302" h="15366" extrusionOk="0">
                  <a:moveTo>
                    <a:pt x="7570" y="1130"/>
                  </a:moveTo>
                  <a:cubicBezTo>
                    <a:pt x="8271" y="1807"/>
                    <a:pt x="8547" y="2784"/>
                    <a:pt x="8246" y="3586"/>
                  </a:cubicBezTo>
                  <a:cubicBezTo>
                    <a:pt x="8171" y="3812"/>
                    <a:pt x="8021" y="4087"/>
                    <a:pt x="7720" y="4288"/>
                  </a:cubicBezTo>
                  <a:cubicBezTo>
                    <a:pt x="7720" y="4313"/>
                    <a:pt x="7720" y="4313"/>
                    <a:pt x="7695" y="4313"/>
                  </a:cubicBezTo>
                  <a:cubicBezTo>
                    <a:pt x="7494" y="4438"/>
                    <a:pt x="7244" y="4513"/>
                    <a:pt x="6943" y="4538"/>
                  </a:cubicBezTo>
                  <a:lnTo>
                    <a:pt x="6617" y="4538"/>
                  </a:lnTo>
                  <a:cubicBezTo>
                    <a:pt x="5890" y="4488"/>
                    <a:pt x="5189" y="4062"/>
                    <a:pt x="4788" y="3436"/>
                  </a:cubicBezTo>
                  <a:cubicBezTo>
                    <a:pt x="4637" y="3185"/>
                    <a:pt x="4562" y="2934"/>
                    <a:pt x="4587" y="2734"/>
                  </a:cubicBezTo>
                  <a:cubicBezTo>
                    <a:pt x="4612" y="2559"/>
                    <a:pt x="4687" y="2383"/>
                    <a:pt x="4863" y="2183"/>
                  </a:cubicBezTo>
                  <a:cubicBezTo>
                    <a:pt x="5414" y="1506"/>
                    <a:pt x="6342" y="1130"/>
                    <a:pt x="7444" y="1130"/>
                  </a:cubicBezTo>
                  <a:close/>
                  <a:moveTo>
                    <a:pt x="4858" y="1"/>
                  </a:moveTo>
                  <a:cubicBezTo>
                    <a:pt x="4818" y="1"/>
                    <a:pt x="4778" y="1"/>
                    <a:pt x="4738" y="2"/>
                  </a:cubicBezTo>
                  <a:cubicBezTo>
                    <a:pt x="2632" y="2"/>
                    <a:pt x="677" y="1205"/>
                    <a:pt x="1" y="2909"/>
                  </a:cubicBezTo>
                  <a:lnTo>
                    <a:pt x="1" y="3411"/>
                  </a:lnTo>
                  <a:cubicBezTo>
                    <a:pt x="51" y="3260"/>
                    <a:pt x="76" y="3135"/>
                    <a:pt x="126" y="3010"/>
                  </a:cubicBezTo>
                  <a:cubicBezTo>
                    <a:pt x="778" y="1330"/>
                    <a:pt x="2657" y="152"/>
                    <a:pt x="4738" y="152"/>
                  </a:cubicBezTo>
                  <a:lnTo>
                    <a:pt x="4788" y="152"/>
                  </a:lnTo>
                  <a:cubicBezTo>
                    <a:pt x="5815" y="152"/>
                    <a:pt x="6743" y="428"/>
                    <a:pt x="7394" y="954"/>
                  </a:cubicBezTo>
                  <a:cubicBezTo>
                    <a:pt x="6266" y="980"/>
                    <a:pt x="5314" y="1381"/>
                    <a:pt x="4738" y="2082"/>
                  </a:cubicBezTo>
                  <a:cubicBezTo>
                    <a:pt x="4562" y="2308"/>
                    <a:pt x="4462" y="2508"/>
                    <a:pt x="4437" y="2709"/>
                  </a:cubicBezTo>
                  <a:cubicBezTo>
                    <a:pt x="4412" y="2960"/>
                    <a:pt x="4487" y="3235"/>
                    <a:pt x="4662" y="3511"/>
                  </a:cubicBezTo>
                  <a:cubicBezTo>
                    <a:pt x="5013" y="4087"/>
                    <a:pt x="5590" y="4488"/>
                    <a:pt x="6216" y="4639"/>
                  </a:cubicBezTo>
                  <a:lnTo>
                    <a:pt x="6241" y="4639"/>
                  </a:lnTo>
                  <a:cubicBezTo>
                    <a:pt x="6406" y="4675"/>
                    <a:pt x="6585" y="4699"/>
                    <a:pt x="6757" y="4699"/>
                  </a:cubicBezTo>
                  <a:cubicBezTo>
                    <a:pt x="6820" y="4699"/>
                    <a:pt x="6883" y="4696"/>
                    <a:pt x="6943" y="4689"/>
                  </a:cubicBezTo>
                  <a:cubicBezTo>
                    <a:pt x="7269" y="4664"/>
                    <a:pt x="7570" y="4589"/>
                    <a:pt x="7795" y="4438"/>
                  </a:cubicBezTo>
                  <a:cubicBezTo>
                    <a:pt x="7895" y="4388"/>
                    <a:pt x="7971" y="4313"/>
                    <a:pt x="8046" y="4213"/>
                  </a:cubicBezTo>
                  <a:cubicBezTo>
                    <a:pt x="8221" y="4037"/>
                    <a:pt x="8322" y="3812"/>
                    <a:pt x="8397" y="3661"/>
                  </a:cubicBezTo>
                  <a:cubicBezTo>
                    <a:pt x="8697" y="2834"/>
                    <a:pt x="8447" y="1832"/>
                    <a:pt x="7795" y="1130"/>
                  </a:cubicBezTo>
                  <a:lnTo>
                    <a:pt x="7795" y="1130"/>
                  </a:lnTo>
                  <a:cubicBezTo>
                    <a:pt x="8447" y="1180"/>
                    <a:pt x="8998" y="1355"/>
                    <a:pt x="9424" y="1656"/>
                  </a:cubicBezTo>
                  <a:cubicBezTo>
                    <a:pt x="9875" y="2007"/>
                    <a:pt x="10151" y="2533"/>
                    <a:pt x="10151" y="3035"/>
                  </a:cubicBezTo>
                  <a:cubicBezTo>
                    <a:pt x="10151" y="3135"/>
                    <a:pt x="10151" y="3235"/>
                    <a:pt x="10126" y="3310"/>
                  </a:cubicBezTo>
                  <a:lnTo>
                    <a:pt x="10276" y="3361"/>
                  </a:lnTo>
                  <a:cubicBezTo>
                    <a:pt x="10302" y="3235"/>
                    <a:pt x="10302" y="3135"/>
                    <a:pt x="10302" y="3035"/>
                  </a:cubicBezTo>
                  <a:cubicBezTo>
                    <a:pt x="10302" y="2483"/>
                    <a:pt x="10001" y="1907"/>
                    <a:pt x="9500" y="1556"/>
                  </a:cubicBezTo>
                  <a:cubicBezTo>
                    <a:pt x="9023" y="1180"/>
                    <a:pt x="8397" y="1005"/>
                    <a:pt x="7645" y="980"/>
                  </a:cubicBezTo>
                  <a:cubicBezTo>
                    <a:pt x="7620" y="954"/>
                    <a:pt x="7595" y="929"/>
                    <a:pt x="7545" y="904"/>
                  </a:cubicBezTo>
                  <a:cubicBezTo>
                    <a:pt x="6892" y="324"/>
                    <a:pt x="5937" y="1"/>
                    <a:pt x="4858" y="1"/>
                  </a:cubicBezTo>
                  <a:close/>
                  <a:moveTo>
                    <a:pt x="1" y="6117"/>
                  </a:moveTo>
                  <a:lnTo>
                    <a:pt x="1" y="6744"/>
                  </a:lnTo>
                  <a:cubicBezTo>
                    <a:pt x="201" y="7396"/>
                    <a:pt x="477" y="8022"/>
                    <a:pt x="828" y="8624"/>
                  </a:cubicBezTo>
                  <a:cubicBezTo>
                    <a:pt x="1028" y="8924"/>
                    <a:pt x="1229" y="9250"/>
                    <a:pt x="1454" y="9551"/>
                  </a:cubicBezTo>
                  <a:cubicBezTo>
                    <a:pt x="1780" y="10002"/>
                    <a:pt x="2106" y="10478"/>
                    <a:pt x="2357" y="11005"/>
                  </a:cubicBezTo>
                  <a:cubicBezTo>
                    <a:pt x="2733" y="11757"/>
                    <a:pt x="2858" y="12584"/>
                    <a:pt x="2783" y="13386"/>
                  </a:cubicBezTo>
                  <a:cubicBezTo>
                    <a:pt x="2733" y="13912"/>
                    <a:pt x="2582" y="14388"/>
                    <a:pt x="2306" y="14764"/>
                  </a:cubicBezTo>
                  <a:cubicBezTo>
                    <a:pt x="2156" y="14990"/>
                    <a:pt x="1956" y="15190"/>
                    <a:pt x="1730" y="15366"/>
                  </a:cubicBezTo>
                  <a:lnTo>
                    <a:pt x="1981" y="15366"/>
                  </a:lnTo>
                  <a:cubicBezTo>
                    <a:pt x="2156" y="15215"/>
                    <a:pt x="2306" y="15040"/>
                    <a:pt x="2432" y="14839"/>
                  </a:cubicBezTo>
                  <a:cubicBezTo>
                    <a:pt x="2707" y="14463"/>
                    <a:pt x="2883" y="13962"/>
                    <a:pt x="2933" y="13386"/>
                  </a:cubicBezTo>
                  <a:cubicBezTo>
                    <a:pt x="3033" y="12584"/>
                    <a:pt x="2858" y="11731"/>
                    <a:pt x="2482" y="10929"/>
                  </a:cubicBezTo>
                  <a:cubicBezTo>
                    <a:pt x="2256" y="10403"/>
                    <a:pt x="1905" y="9927"/>
                    <a:pt x="1580" y="9451"/>
                  </a:cubicBezTo>
                  <a:cubicBezTo>
                    <a:pt x="1354" y="9150"/>
                    <a:pt x="1154" y="8849"/>
                    <a:pt x="953" y="8549"/>
                  </a:cubicBezTo>
                  <a:cubicBezTo>
                    <a:pt x="502" y="7797"/>
                    <a:pt x="201" y="6970"/>
                    <a:pt x="1" y="61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6987226" y="1590733"/>
              <a:ext cx="157224" cy="157639"/>
            </a:xfrm>
            <a:custGeom>
              <a:avLst/>
              <a:gdLst/>
              <a:ahLst/>
              <a:cxnLst/>
              <a:rect l="l" t="t" r="r" b="b"/>
              <a:pathLst>
                <a:path w="1504" h="1508" extrusionOk="0">
                  <a:moveTo>
                    <a:pt x="841" y="0"/>
                  </a:moveTo>
                  <a:cubicBezTo>
                    <a:pt x="577" y="0"/>
                    <a:pt x="327" y="166"/>
                    <a:pt x="226" y="430"/>
                  </a:cubicBezTo>
                  <a:lnTo>
                    <a:pt x="0" y="1106"/>
                  </a:lnTo>
                  <a:lnTo>
                    <a:pt x="1153" y="1507"/>
                  </a:lnTo>
                  <a:lnTo>
                    <a:pt x="1404" y="831"/>
                  </a:lnTo>
                  <a:cubicBezTo>
                    <a:pt x="1504" y="505"/>
                    <a:pt x="1353" y="154"/>
                    <a:pt x="1028" y="29"/>
                  </a:cubicBezTo>
                  <a:cubicBezTo>
                    <a:pt x="966" y="10"/>
                    <a:pt x="903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5517350" y="1333052"/>
              <a:ext cx="2486529" cy="1712179"/>
            </a:xfrm>
            <a:custGeom>
              <a:avLst/>
              <a:gdLst/>
              <a:ahLst/>
              <a:cxnLst/>
              <a:rect l="l" t="t" r="r" b="b"/>
              <a:pathLst>
                <a:path w="23786" h="16379" extrusionOk="0">
                  <a:moveTo>
                    <a:pt x="3557" y="0"/>
                  </a:moveTo>
                  <a:cubicBezTo>
                    <a:pt x="3260" y="0"/>
                    <a:pt x="2988" y="188"/>
                    <a:pt x="2908" y="489"/>
                  </a:cubicBezTo>
                  <a:lnTo>
                    <a:pt x="1" y="9762"/>
                  </a:lnTo>
                  <a:lnTo>
                    <a:pt x="1680" y="10288"/>
                  </a:lnTo>
                  <a:lnTo>
                    <a:pt x="8497" y="12494"/>
                  </a:lnTo>
                  <a:lnTo>
                    <a:pt x="8572" y="12494"/>
                  </a:lnTo>
                  <a:lnTo>
                    <a:pt x="14587" y="14449"/>
                  </a:lnTo>
                  <a:lnTo>
                    <a:pt x="15465" y="14724"/>
                  </a:lnTo>
                  <a:lnTo>
                    <a:pt x="15515" y="14724"/>
                  </a:lnTo>
                  <a:lnTo>
                    <a:pt x="20602" y="16353"/>
                  </a:lnTo>
                  <a:lnTo>
                    <a:pt x="20602" y="16378"/>
                  </a:lnTo>
                  <a:lnTo>
                    <a:pt x="20628" y="16328"/>
                  </a:lnTo>
                  <a:lnTo>
                    <a:pt x="21755" y="12844"/>
                  </a:lnTo>
                  <a:lnTo>
                    <a:pt x="23635" y="7130"/>
                  </a:lnTo>
                  <a:cubicBezTo>
                    <a:pt x="23785" y="6704"/>
                    <a:pt x="23560" y="6253"/>
                    <a:pt x="23134" y="6128"/>
                  </a:cubicBezTo>
                  <a:lnTo>
                    <a:pt x="17946" y="4499"/>
                  </a:lnTo>
                  <a:lnTo>
                    <a:pt x="17820" y="4448"/>
                  </a:lnTo>
                  <a:lnTo>
                    <a:pt x="12282" y="2719"/>
                  </a:lnTo>
                  <a:lnTo>
                    <a:pt x="12156" y="2669"/>
                  </a:lnTo>
                  <a:lnTo>
                    <a:pt x="4387" y="213"/>
                  </a:lnTo>
                  <a:lnTo>
                    <a:pt x="3785" y="37"/>
                  </a:lnTo>
                  <a:cubicBezTo>
                    <a:pt x="3709" y="12"/>
                    <a:pt x="3633" y="0"/>
                    <a:pt x="3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6064908" y="1846324"/>
              <a:ext cx="293541" cy="441765"/>
            </a:xfrm>
            <a:custGeom>
              <a:avLst/>
              <a:gdLst/>
              <a:ahLst/>
              <a:cxnLst/>
              <a:rect l="l" t="t" r="r" b="b"/>
              <a:pathLst>
                <a:path w="2808" h="4226" extrusionOk="0">
                  <a:moveTo>
                    <a:pt x="1941" y="1"/>
                  </a:moveTo>
                  <a:cubicBezTo>
                    <a:pt x="1649" y="1"/>
                    <a:pt x="1367" y="184"/>
                    <a:pt x="1254" y="466"/>
                  </a:cubicBezTo>
                  <a:lnTo>
                    <a:pt x="151" y="3173"/>
                  </a:lnTo>
                  <a:cubicBezTo>
                    <a:pt x="1" y="3574"/>
                    <a:pt x="176" y="4000"/>
                    <a:pt x="552" y="4175"/>
                  </a:cubicBezTo>
                  <a:cubicBezTo>
                    <a:pt x="643" y="4209"/>
                    <a:pt x="737" y="4225"/>
                    <a:pt x="829" y="4225"/>
                  </a:cubicBezTo>
                  <a:cubicBezTo>
                    <a:pt x="1143" y="4225"/>
                    <a:pt x="1439" y="4040"/>
                    <a:pt x="1555" y="3749"/>
                  </a:cubicBezTo>
                  <a:lnTo>
                    <a:pt x="2658" y="1042"/>
                  </a:lnTo>
                  <a:cubicBezTo>
                    <a:pt x="2808" y="666"/>
                    <a:pt x="2633" y="215"/>
                    <a:pt x="2232" y="65"/>
                  </a:cubicBezTo>
                  <a:cubicBezTo>
                    <a:pt x="2138" y="21"/>
                    <a:pt x="2039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5981070" y="1930162"/>
              <a:ext cx="461219" cy="272941"/>
            </a:xfrm>
            <a:custGeom>
              <a:avLst/>
              <a:gdLst/>
              <a:ahLst/>
              <a:cxnLst/>
              <a:rect l="l" t="t" r="r" b="b"/>
              <a:pathLst>
                <a:path w="4412" h="2611" extrusionOk="0">
                  <a:moveTo>
                    <a:pt x="839" y="1"/>
                  </a:moveTo>
                  <a:cubicBezTo>
                    <a:pt x="546" y="1"/>
                    <a:pt x="264" y="184"/>
                    <a:pt x="151" y="466"/>
                  </a:cubicBezTo>
                  <a:cubicBezTo>
                    <a:pt x="1" y="867"/>
                    <a:pt x="176" y="1293"/>
                    <a:pt x="552" y="1468"/>
                  </a:cubicBezTo>
                  <a:lnTo>
                    <a:pt x="3259" y="2546"/>
                  </a:lnTo>
                  <a:cubicBezTo>
                    <a:pt x="3359" y="2590"/>
                    <a:pt x="3461" y="2610"/>
                    <a:pt x="3560" y="2610"/>
                  </a:cubicBezTo>
                  <a:cubicBezTo>
                    <a:pt x="3857" y="2610"/>
                    <a:pt x="4130" y="2427"/>
                    <a:pt x="4262" y="2145"/>
                  </a:cubicBezTo>
                  <a:cubicBezTo>
                    <a:pt x="4412" y="1744"/>
                    <a:pt x="4237" y="1318"/>
                    <a:pt x="3836" y="1142"/>
                  </a:cubicBezTo>
                  <a:lnTo>
                    <a:pt x="1129" y="65"/>
                  </a:lnTo>
                  <a:cubicBezTo>
                    <a:pt x="1035" y="21"/>
                    <a:pt x="936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5517350" y="1328452"/>
              <a:ext cx="458606" cy="1080160"/>
            </a:xfrm>
            <a:custGeom>
              <a:avLst/>
              <a:gdLst/>
              <a:ahLst/>
              <a:cxnLst/>
              <a:rect l="l" t="t" r="r" b="b"/>
              <a:pathLst>
                <a:path w="4387" h="10333" extrusionOk="0">
                  <a:moveTo>
                    <a:pt x="3448" y="0"/>
                  </a:moveTo>
                  <a:cubicBezTo>
                    <a:pt x="3217" y="0"/>
                    <a:pt x="3012" y="144"/>
                    <a:pt x="2933" y="382"/>
                  </a:cubicBezTo>
                  <a:lnTo>
                    <a:pt x="1" y="9806"/>
                  </a:lnTo>
                  <a:lnTo>
                    <a:pt x="1680" y="10332"/>
                  </a:lnTo>
                  <a:lnTo>
                    <a:pt x="4387" y="257"/>
                  </a:lnTo>
                  <a:lnTo>
                    <a:pt x="3635" y="31"/>
                  </a:lnTo>
                  <a:cubicBezTo>
                    <a:pt x="3572" y="10"/>
                    <a:pt x="3509" y="0"/>
                    <a:pt x="34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5850087" y="1727258"/>
              <a:ext cx="752043" cy="691813"/>
            </a:xfrm>
            <a:custGeom>
              <a:avLst/>
              <a:gdLst/>
              <a:ahLst/>
              <a:cxnLst/>
              <a:rect l="l" t="t" r="r" b="b"/>
              <a:pathLst>
                <a:path w="7194" h="6618" extrusionOk="0">
                  <a:moveTo>
                    <a:pt x="3434" y="76"/>
                  </a:moveTo>
                  <a:cubicBezTo>
                    <a:pt x="3986" y="76"/>
                    <a:pt x="4537" y="201"/>
                    <a:pt x="5038" y="502"/>
                  </a:cubicBezTo>
                  <a:cubicBezTo>
                    <a:pt x="5790" y="928"/>
                    <a:pt x="6342" y="1630"/>
                    <a:pt x="6567" y="2482"/>
                  </a:cubicBezTo>
                  <a:cubicBezTo>
                    <a:pt x="6768" y="3309"/>
                    <a:pt x="6668" y="4186"/>
                    <a:pt x="6216" y="4938"/>
                  </a:cubicBezTo>
                  <a:cubicBezTo>
                    <a:pt x="5790" y="5690"/>
                    <a:pt x="5089" y="6216"/>
                    <a:pt x="4261" y="6442"/>
                  </a:cubicBezTo>
                  <a:cubicBezTo>
                    <a:pt x="3989" y="6516"/>
                    <a:pt x="3712" y="6552"/>
                    <a:pt x="3435" y="6552"/>
                  </a:cubicBezTo>
                  <a:cubicBezTo>
                    <a:pt x="2870" y="6552"/>
                    <a:pt x="2310" y="6402"/>
                    <a:pt x="1805" y="6116"/>
                  </a:cubicBezTo>
                  <a:cubicBezTo>
                    <a:pt x="1053" y="5690"/>
                    <a:pt x="527" y="4988"/>
                    <a:pt x="302" y="4136"/>
                  </a:cubicBezTo>
                  <a:cubicBezTo>
                    <a:pt x="76" y="3309"/>
                    <a:pt x="176" y="2432"/>
                    <a:pt x="627" y="1680"/>
                  </a:cubicBezTo>
                  <a:cubicBezTo>
                    <a:pt x="1229" y="652"/>
                    <a:pt x="2307" y="76"/>
                    <a:pt x="3434" y="76"/>
                  </a:cubicBezTo>
                  <a:close/>
                  <a:moveTo>
                    <a:pt x="3433" y="1"/>
                  </a:moveTo>
                  <a:cubicBezTo>
                    <a:pt x="2289" y="1"/>
                    <a:pt x="1173" y="597"/>
                    <a:pt x="552" y="1655"/>
                  </a:cubicBezTo>
                  <a:cubicBezTo>
                    <a:pt x="126" y="2407"/>
                    <a:pt x="1" y="3309"/>
                    <a:pt x="226" y="4161"/>
                  </a:cubicBezTo>
                  <a:cubicBezTo>
                    <a:pt x="452" y="5013"/>
                    <a:pt x="1003" y="5740"/>
                    <a:pt x="1755" y="6166"/>
                  </a:cubicBezTo>
                  <a:cubicBezTo>
                    <a:pt x="2282" y="6467"/>
                    <a:pt x="2833" y="6617"/>
                    <a:pt x="3409" y="6617"/>
                  </a:cubicBezTo>
                  <a:cubicBezTo>
                    <a:pt x="3710" y="6617"/>
                    <a:pt x="3986" y="6592"/>
                    <a:pt x="4287" y="6517"/>
                  </a:cubicBezTo>
                  <a:cubicBezTo>
                    <a:pt x="5139" y="6266"/>
                    <a:pt x="5840" y="5740"/>
                    <a:pt x="6292" y="4963"/>
                  </a:cubicBezTo>
                  <a:cubicBezTo>
                    <a:pt x="7194" y="3384"/>
                    <a:pt x="6668" y="1354"/>
                    <a:pt x="5089" y="452"/>
                  </a:cubicBezTo>
                  <a:cubicBezTo>
                    <a:pt x="4567" y="146"/>
                    <a:pt x="3997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6848298" y="1720358"/>
              <a:ext cx="180954" cy="94081"/>
            </a:xfrm>
            <a:custGeom>
              <a:avLst/>
              <a:gdLst/>
              <a:ahLst/>
              <a:cxnLst/>
              <a:rect l="l" t="t" r="r" b="b"/>
              <a:pathLst>
                <a:path w="1731" h="900" extrusionOk="0">
                  <a:moveTo>
                    <a:pt x="269" y="1"/>
                  </a:moveTo>
                  <a:cubicBezTo>
                    <a:pt x="168" y="1"/>
                    <a:pt x="71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54" y="894"/>
                  </a:lnTo>
                  <a:cubicBezTo>
                    <a:pt x="1374" y="898"/>
                    <a:pt x="1395" y="900"/>
                    <a:pt x="1417" y="900"/>
                  </a:cubicBezTo>
                  <a:cubicBezTo>
                    <a:pt x="1526" y="900"/>
                    <a:pt x="1638" y="844"/>
                    <a:pt x="1680" y="718"/>
                  </a:cubicBezTo>
                  <a:cubicBezTo>
                    <a:pt x="1730" y="593"/>
                    <a:pt x="1655" y="443"/>
                    <a:pt x="1530" y="418"/>
                  </a:cubicBezTo>
                  <a:lnTo>
                    <a:pt x="352" y="17"/>
                  </a:lnTo>
                  <a:cubicBezTo>
                    <a:pt x="325" y="6"/>
                    <a:pt x="297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7089357" y="1801583"/>
              <a:ext cx="180850" cy="95127"/>
            </a:xfrm>
            <a:custGeom>
              <a:avLst/>
              <a:gdLst/>
              <a:ahLst/>
              <a:cxnLst/>
              <a:rect l="l" t="t" r="r" b="b"/>
              <a:pathLst>
                <a:path w="1730" h="910" extrusionOk="0">
                  <a:moveTo>
                    <a:pt x="294" y="1"/>
                  </a:moveTo>
                  <a:cubicBezTo>
                    <a:pt x="191" y="1"/>
                    <a:pt x="90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79" y="894"/>
                  </a:lnTo>
                  <a:cubicBezTo>
                    <a:pt x="1405" y="904"/>
                    <a:pt x="1432" y="909"/>
                    <a:pt x="1459" y="909"/>
                  </a:cubicBezTo>
                  <a:cubicBezTo>
                    <a:pt x="1562" y="909"/>
                    <a:pt x="1660" y="837"/>
                    <a:pt x="1680" y="718"/>
                  </a:cubicBezTo>
                  <a:cubicBezTo>
                    <a:pt x="1730" y="593"/>
                    <a:pt x="1655" y="443"/>
                    <a:pt x="1529" y="418"/>
                  </a:cubicBezTo>
                  <a:lnTo>
                    <a:pt x="376" y="17"/>
                  </a:lnTo>
                  <a:cubicBezTo>
                    <a:pt x="350" y="6"/>
                    <a:pt x="322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7487638" y="2252761"/>
              <a:ext cx="196530" cy="172169"/>
            </a:xfrm>
            <a:custGeom>
              <a:avLst/>
              <a:gdLst/>
              <a:ahLst/>
              <a:cxnLst/>
              <a:rect l="l" t="t" r="r" b="b"/>
              <a:pathLst>
                <a:path w="1880" h="1647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0" y="788"/>
                    <a:pt x="125" y="1290"/>
                    <a:pt x="526" y="1540"/>
                  </a:cubicBezTo>
                  <a:cubicBezTo>
                    <a:pt x="647" y="1613"/>
                    <a:pt x="780" y="1646"/>
                    <a:pt x="913" y="1646"/>
                  </a:cubicBezTo>
                  <a:cubicBezTo>
                    <a:pt x="1195" y="1646"/>
                    <a:pt x="1476" y="1495"/>
                    <a:pt x="1629" y="1239"/>
                  </a:cubicBezTo>
                  <a:cubicBezTo>
                    <a:pt x="1880" y="838"/>
                    <a:pt x="1729" y="337"/>
                    <a:pt x="1353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7592383" y="2459742"/>
              <a:ext cx="196635" cy="172692"/>
            </a:xfrm>
            <a:custGeom>
              <a:avLst/>
              <a:gdLst/>
              <a:ahLst/>
              <a:cxnLst/>
              <a:rect l="l" t="t" r="r" b="b"/>
              <a:pathLst>
                <a:path w="1881" h="1652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1" y="813"/>
                    <a:pt x="126" y="1315"/>
                    <a:pt x="527" y="1540"/>
                  </a:cubicBezTo>
                  <a:cubicBezTo>
                    <a:pt x="652" y="1615"/>
                    <a:pt x="794" y="1652"/>
                    <a:pt x="936" y="1652"/>
                  </a:cubicBezTo>
                  <a:cubicBezTo>
                    <a:pt x="1220" y="1652"/>
                    <a:pt x="1504" y="1507"/>
                    <a:pt x="1655" y="1239"/>
                  </a:cubicBezTo>
                  <a:cubicBezTo>
                    <a:pt x="1880" y="838"/>
                    <a:pt x="1730" y="337"/>
                    <a:pt x="1354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7380176" y="2530409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33" y="1"/>
                  </a:moveTo>
                  <a:cubicBezTo>
                    <a:pt x="649" y="1"/>
                    <a:pt x="376" y="146"/>
                    <a:pt x="226" y="413"/>
                  </a:cubicBezTo>
                  <a:cubicBezTo>
                    <a:pt x="0" y="789"/>
                    <a:pt x="126" y="1290"/>
                    <a:pt x="527" y="1541"/>
                  </a:cubicBezTo>
                  <a:cubicBezTo>
                    <a:pt x="655" y="1613"/>
                    <a:pt x="794" y="1647"/>
                    <a:pt x="931" y="1647"/>
                  </a:cubicBezTo>
                  <a:cubicBezTo>
                    <a:pt x="1221" y="1647"/>
                    <a:pt x="1501" y="1496"/>
                    <a:pt x="1655" y="1240"/>
                  </a:cubicBezTo>
                  <a:cubicBezTo>
                    <a:pt x="1880" y="839"/>
                    <a:pt x="1730" y="338"/>
                    <a:pt x="1354" y="112"/>
                  </a:cubicBezTo>
                  <a:cubicBezTo>
                    <a:pt x="1220" y="37"/>
                    <a:pt x="1075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7275326" y="2344962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67" y="1"/>
                  </a:moveTo>
                  <a:cubicBezTo>
                    <a:pt x="683" y="1"/>
                    <a:pt x="397" y="152"/>
                    <a:pt x="227" y="408"/>
                  </a:cubicBezTo>
                  <a:cubicBezTo>
                    <a:pt x="1" y="809"/>
                    <a:pt x="151" y="1310"/>
                    <a:pt x="527" y="1535"/>
                  </a:cubicBezTo>
                  <a:cubicBezTo>
                    <a:pt x="661" y="1611"/>
                    <a:pt x="806" y="1647"/>
                    <a:pt x="948" y="1647"/>
                  </a:cubicBezTo>
                  <a:cubicBezTo>
                    <a:pt x="1232" y="1647"/>
                    <a:pt x="1505" y="1502"/>
                    <a:pt x="1655" y="1235"/>
                  </a:cubicBezTo>
                  <a:cubicBezTo>
                    <a:pt x="1881" y="859"/>
                    <a:pt x="1755" y="332"/>
                    <a:pt x="1354" y="107"/>
                  </a:cubicBezTo>
                  <a:cubicBezTo>
                    <a:pt x="1234" y="35"/>
                    <a:pt x="1100" y="1"/>
                    <a:pt x="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6575878" y="2445316"/>
              <a:ext cx="138930" cy="120215"/>
            </a:xfrm>
            <a:custGeom>
              <a:avLst/>
              <a:gdLst/>
              <a:ahLst/>
              <a:cxnLst/>
              <a:rect l="l" t="t" r="r" b="b"/>
              <a:pathLst>
                <a:path w="1329" h="1150" extrusionOk="0">
                  <a:moveTo>
                    <a:pt x="1064" y="1"/>
                  </a:moveTo>
                  <a:cubicBezTo>
                    <a:pt x="899" y="1"/>
                    <a:pt x="649" y="127"/>
                    <a:pt x="426" y="350"/>
                  </a:cubicBezTo>
                  <a:cubicBezTo>
                    <a:pt x="126" y="626"/>
                    <a:pt x="0" y="976"/>
                    <a:pt x="126" y="1102"/>
                  </a:cubicBezTo>
                  <a:cubicBezTo>
                    <a:pt x="158" y="1134"/>
                    <a:pt x="204" y="1150"/>
                    <a:pt x="260" y="1150"/>
                  </a:cubicBezTo>
                  <a:cubicBezTo>
                    <a:pt x="419" y="1150"/>
                    <a:pt x="655" y="1023"/>
                    <a:pt x="877" y="801"/>
                  </a:cubicBezTo>
                  <a:cubicBezTo>
                    <a:pt x="1178" y="525"/>
                    <a:pt x="1329" y="199"/>
                    <a:pt x="1203" y="49"/>
                  </a:cubicBezTo>
                  <a:cubicBezTo>
                    <a:pt x="1171" y="16"/>
                    <a:pt x="1123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6759234" y="2500302"/>
              <a:ext cx="138930" cy="119274"/>
            </a:xfrm>
            <a:custGeom>
              <a:avLst/>
              <a:gdLst/>
              <a:ahLst/>
              <a:cxnLst/>
              <a:rect l="l" t="t" r="r" b="b"/>
              <a:pathLst>
                <a:path w="1329" h="1141" extrusionOk="0">
                  <a:moveTo>
                    <a:pt x="1087" y="1"/>
                  </a:moveTo>
                  <a:cubicBezTo>
                    <a:pt x="922" y="1"/>
                    <a:pt x="673" y="122"/>
                    <a:pt x="452" y="325"/>
                  </a:cubicBezTo>
                  <a:cubicBezTo>
                    <a:pt x="151" y="626"/>
                    <a:pt x="1" y="952"/>
                    <a:pt x="126" y="1077"/>
                  </a:cubicBezTo>
                  <a:cubicBezTo>
                    <a:pt x="162" y="1120"/>
                    <a:pt x="217" y="1141"/>
                    <a:pt x="284" y="1141"/>
                  </a:cubicBezTo>
                  <a:cubicBezTo>
                    <a:pt x="449" y="1141"/>
                    <a:pt x="689" y="1015"/>
                    <a:pt x="903" y="801"/>
                  </a:cubicBezTo>
                  <a:cubicBezTo>
                    <a:pt x="1204" y="526"/>
                    <a:pt x="1329" y="175"/>
                    <a:pt x="1229" y="49"/>
                  </a:cubicBezTo>
                  <a:cubicBezTo>
                    <a:pt x="1196" y="16"/>
                    <a:pt x="1147" y="1"/>
                    <a:pt x="1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6934749" y="2560620"/>
              <a:ext cx="139035" cy="117706"/>
            </a:xfrm>
            <a:custGeom>
              <a:avLst/>
              <a:gdLst/>
              <a:ahLst/>
              <a:cxnLst/>
              <a:rect l="l" t="t" r="r" b="b"/>
              <a:pathLst>
                <a:path w="1330" h="1126" extrusionOk="0">
                  <a:moveTo>
                    <a:pt x="1067" y="0"/>
                  </a:moveTo>
                  <a:cubicBezTo>
                    <a:pt x="908" y="0"/>
                    <a:pt x="673" y="122"/>
                    <a:pt x="452" y="325"/>
                  </a:cubicBezTo>
                  <a:cubicBezTo>
                    <a:pt x="151" y="625"/>
                    <a:pt x="1" y="951"/>
                    <a:pt x="126" y="1076"/>
                  </a:cubicBezTo>
                  <a:cubicBezTo>
                    <a:pt x="159" y="1110"/>
                    <a:pt x="208" y="1125"/>
                    <a:pt x="267" y="1125"/>
                  </a:cubicBezTo>
                  <a:cubicBezTo>
                    <a:pt x="431" y="1125"/>
                    <a:pt x="675" y="1004"/>
                    <a:pt x="878" y="801"/>
                  </a:cubicBezTo>
                  <a:cubicBezTo>
                    <a:pt x="1179" y="500"/>
                    <a:pt x="1329" y="174"/>
                    <a:pt x="1204" y="49"/>
                  </a:cubicBezTo>
                  <a:cubicBezTo>
                    <a:pt x="1171" y="16"/>
                    <a:pt x="1124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6746167" y="1611954"/>
              <a:ext cx="647192" cy="395770"/>
            </a:xfrm>
            <a:custGeom>
              <a:avLst/>
              <a:gdLst/>
              <a:ahLst/>
              <a:cxnLst/>
              <a:rect l="l" t="t" r="r" b="b"/>
              <a:pathLst>
                <a:path w="6191" h="3786" extrusionOk="0">
                  <a:moveTo>
                    <a:pt x="401" y="1"/>
                  </a:moveTo>
                  <a:lnTo>
                    <a:pt x="0" y="2081"/>
                  </a:lnTo>
                  <a:lnTo>
                    <a:pt x="5439" y="3785"/>
                  </a:lnTo>
                  <a:lnTo>
                    <a:pt x="6191" y="1831"/>
                  </a:lnTo>
                  <a:lnTo>
                    <a:pt x="6065" y="1780"/>
                  </a:lnTo>
                  <a:lnTo>
                    <a:pt x="5364" y="3635"/>
                  </a:lnTo>
                  <a:lnTo>
                    <a:pt x="151" y="2006"/>
                  </a:lnTo>
                  <a:lnTo>
                    <a:pt x="527" y="5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6405590" y="1950651"/>
              <a:ext cx="867243" cy="921685"/>
            </a:xfrm>
            <a:custGeom>
              <a:avLst/>
              <a:gdLst/>
              <a:ahLst/>
              <a:cxnLst/>
              <a:rect l="l" t="t" r="r" b="b"/>
              <a:pathLst>
                <a:path w="8296" h="8817" extrusionOk="0">
                  <a:moveTo>
                    <a:pt x="3653" y="1"/>
                  </a:moveTo>
                  <a:cubicBezTo>
                    <a:pt x="3231" y="1"/>
                    <a:pt x="2838" y="242"/>
                    <a:pt x="2657" y="646"/>
                  </a:cubicBezTo>
                  <a:lnTo>
                    <a:pt x="0" y="6586"/>
                  </a:lnTo>
                  <a:lnTo>
                    <a:pt x="75" y="6611"/>
                  </a:lnTo>
                  <a:lnTo>
                    <a:pt x="2707" y="671"/>
                  </a:lnTo>
                  <a:cubicBezTo>
                    <a:pt x="2886" y="293"/>
                    <a:pt x="3254" y="73"/>
                    <a:pt x="3636" y="73"/>
                  </a:cubicBezTo>
                  <a:cubicBezTo>
                    <a:pt x="3736" y="73"/>
                    <a:pt x="3836" y="88"/>
                    <a:pt x="3935" y="119"/>
                  </a:cubicBezTo>
                  <a:lnTo>
                    <a:pt x="7444" y="1172"/>
                  </a:lnTo>
                  <a:cubicBezTo>
                    <a:pt x="7920" y="1322"/>
                    <a:pt x="8221" y="1824"/>
                    <a:pt x="8146" y="2325"/>
                  </a:cubicBezTo>
                  <a:lnTo>
                    <a:pt x="7043" y="8315"/>
                  </a:lnTo>
                  <a:lnTo>
                    <a:pt x="6968" y="8816"/>
                  </a:lnTo>
                  <a:lnTo>
                    <a:pt x="7018" y="8816"/>
                  </a:lnTo>
                  <a:lnTo>
                    <a:pt x="7118" y="8290"/>
                  </a:lnTo>
                  <a:lnTo>
                    <a:pt x="8196" y="2350"/>
                  </a:lnTo>
                  <a:cubicBezTo>
                    <a:pt x="8296" y="1799"/>
                    <a:pt x="7970" y="1272"/>
                    <a:pt x="7444" y="1122"/>
                  </a:cubicBezTo>
                  <a:lnTo>
                    <a:pt x="3960" y="44"/>
                  </a:lnTo>
                  <a:cubicBezTo>
                    <a:pt x="3858" y="15"/>
                    <a:pt x="3754" y="1"/>
                    <a:pt x="3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6678010" y="2165473"/>
              <a:ext cx="500526" cy="266669"/>
            </a:xfrm>
            <a:custGeom>
              <a:avLst/>
              <a:gdLst/>
              <a:ahLst/>
              <a:cxnLst/>
              <a:rect l="l" t="t" r="r" b="b"/>
              <a:pathLst>
                <a:path w="4788" h="2551" extrusionOk="0">
                  <a:moveTo>
                    <a:pt x="846" y="69"/>
                  </a:moveTo>
                  <a:cubicBezTo>
                    <a:pt x="908" y="69"/>
                    <a:pt x="970" y="78"/>
                    <a:pt x="1028" y="94"/>
                  </a:cubicBezTo>
                  <a:lnTo>
                    <a:pt x="4186" y="1047"/>
                  </a:lnTo>
                  <a:cubicBezTo>
                    <a:pt x="4236" y="1047"/>
                    <a:pt x="4286" y="1072"/>
                    <a:pt x="4337" y="1097"/>
                  </a:cubicBezTo>
                  <a:cubicBezTo>
                    <a:pt x="4462" y="1172"/>
                    <a:pt x="4537" y="1272"/>
                    <a:pt x="4612" y="1398"/>
                  </a:cubicBezTo>
                  <a:cubicBezTo>
                    <a:pt x="4712" y="1573"/>
                    <a:pt x="4738" y="1774"/>
                    <a:pt x="4662" y="1949"/>
                  </a:cubicBezTo>
                  <a:cubicBezTo>
                    <a:pt x="4612" y="2150"/>
                    <a:pt x="4487" y="2300"/>
                    <a:pt x="4311" y="2400"/>
                  </a:cubicBezTo>
                  <a:cubicBezTo>
                    <a:pt x="4209" y="2459"/>
                    <a:pt x="4097" y="2483"/>
                    <a:pt x="3987" y="2483"/>
                  </a:cubicBezTo>
                  <a:cubicBezTo>
                    <a:pt x="3910" y="2483"/>
                    <a:pt x="3833" y="2471"/>
                    <a:pt x="3760" y="2450"/>
                  </a:cubicBezTo>
                  <a:lnTo>
                    <a:pt x="602" y="1523"/>
                  </a:lnTo>
                  <a:cubicBezTo>
                    <a:pt x="427" y="1473"/>
                    <a:pt x="276" y="1348"/>
                    <a:pt x="176" y="1172"/>
                  </a:cubicBezTo>
                  <a:cubicBezTo>
                    <a:pt x="76" y="997"/>
                    <a:pt x="51" y="796"/>
                    <a:pt x="126" y="596"/>
                  </a:cubicBezTo>
                  <a:cubicBezTo>
                    <a:pt x="176" y="420"/>
                    <a:pt x="301" y="270"/>
                    <a:pt x="477" y="170"/>
                  </a:cubicBezTo>
                  <a:cubicBezTo>
                    <a:pt x="594" y="103"/>
                    <a:pt x="722" y="69"/>
                    <a:pt x="846" y="69"/>
                  </a:cubicBezTo>
                  <a:close/>
                  <a:moveTo>
                    <a:pt x="809" y="1"/>
                  </a:moveTo>
                  <a:cubicBezTo>
                    <a:pt x="683" y="1"/>
                    <a:pt x="558" y="34"/>
                    <a:pt x="452" y="94"/>
                  </a:cubicBezTo>
                  <a:cubicBezTo>
                    <a:pt x="251" y="220"/>
                    <a:pt x="101" y="370"/>
                    <a:pt x="51" y="596"/>
                  </a:cubicBezTo>
                  <a:cubicBezTo>
                    <a:pt x="1" y="796"/>
                    <a:pt x="1" y="997"/>
                    <a:pt x="126" y="1197"/>
                  </a:cubicBezTo>
                  <a:cubicBezTo>
                    <a:pt x="176" y="1323"/>
                    <a:pt x="301" y="1448"/>
                    <a:pt x="427" y="1498"/>
                  </a:cubicBezTo>
                  <a:cubicBezTo>
                    <a:pt x="477" y="1548"/>
                    <a:pt x="527" y="1573"/>
                    <a:pt x="602" y="1598"/>
                  </a:cubicBezTo>
                  <a:lnTo>
                    <a:pt x="3735" y="2526"/>
                  </a:lnTo>
                  <a:cubicBezTo>
                    <a:pt x="3802" y="2542"/>
                    <a:pt x="3871" y="2551"/>
                    <a:pt x="3941" y="2551"/>
                  </a:cubicBezTo>
                  <a:cubicBezTo>
                    <a:pt x="4080" y="2551"/>
                    <a:pt x="4220" y="2517"/>
                    <a:pt x="4337" y="2450"/>
                  </a:cubicBezTo>
                  <a:cubicBezTo>
                    <a:pt x="4537" y="2350"/>
                    <a:pt x="4662" y="2175"/>
                    <a:pt x="4738" y="1974"/>
                  </a:cubicBezTo>
                  <a:cubicBezTo>
                    <a:pt x="4788" y="1774"/>
                    <a:pt x="4763" y="1548"/>
                    <a:pt x="4662" y="1373"/>
                  </a:cubicBezTo>
                  <a:cubicBezTo>
                    <a:pt x="4562" y="1172"/>
                    <a:pt x="4387" y="1047"/>
                    <a:pt x="4186" y="972"/>
                  </a:cubicBezTo>
                  <a:lnTo>
                    <a:pt x="1053" y="44"/>
                  </a:lnTo>
                  <a:cubicBezTo>
                    <a:pt x="974" y="15"/>
                    <a:pt x="891" y="1"/>
                    <a:pt x="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7042212" y="2675714"/>
              <a:ext cx="749429" cy="366918"/>
            </a:xfrm>
            <a:custGeom>
              <a:avLst/>
              <a:gdLst/>
              <a:ahLst/>
              <a:cxnLst/>
              <a:rect l="l" t="t" r="r" b="b"/>
              <a:pathLst>
                <a:path w="7169" h="3510" extrusionOk="0">
                  <a:moveTo>
                    <a:pt x="7168" y="0"/>
                  </a:moveTo>
                  <a:lnTo>
                    <a:pt x="1028" y="1354"/>
                  </a:lnTo>
                  <a:lnTo>
                    <a:pt x="953" y="1379"/>
                  </a:lnTo>
                  <a:lnTo>
                    <a:pt x="0" y="1605"/>
                  </a:lnTo>
                  <a:lnTo>
                    <a:pt x="878" y="1880"/>
                  </a:lnTo>
                  <a:lnTo>
                    <a:pt x="928" y="1880"/>
                  </a:lnTo>
                  <a:lnTo>
                    <a:pt x="6015" y="3509"/>
                  </a:lnTo>
                  <a:lnTo>
                    <a:pt x="6041" y="3484"/>
                  </a:lnTo>
                  <a:lnTo>
                    <a:pt x="7168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5873712" y="2665678"/>
              <a:ext cx="2444505" cy="1540219"/>
            </a:xfrm>
            <a:custGeom>
              <a:avLst/>
              <a:gdLst/>
              <a:ahLst/>
              <a:cxnLst/>
              <a:rect l="l" t="t" r="r" b="b"/>
              <a:pathLst>
                <a:path w="23384" h="14734" extrusionOk="0">
                  <a:moveTo>
                    <a:pt x="20604" y="1"/>
                  </a:moveTo>
                  <a:cubicBezTo>
                    <a:pt x="20545" y="1"/>
                    <a:pt x="20486" y="7"/>
                    <a:pt x="20427" y="21"/>
                  </a:cubicBezTo>
                  <a:lnTo>
                    <a:pt x="15113" y="1199"/>
                  </a:lnTo>
                  <a:lnTo>
                    <a:pt x="14988" y="1224"/>
                  </a:lnTo>
                  <a:lnTo>
                    <a:pt x="9324" y="2477"/>
                  </a:lnTo>
                  <a:lnTo>
                    <a:pt x="9198" y="2503"/>
                  </a:lnTo>
                  <a:lnTo>
                    <a:pt x="1228" y="4282"/>
                  </a:lnTo>
                  <a:lnTo>
                    <a:pt x="627" y="4432"/>
                  </a:lnTo>
                  <a:cubicBezTo>
                    <a:pt x="251" y="4508"/>
                    <a:pt x="0" y="4883"/>
                    <a:pt x="101" y="5284"/>
                  </a:cubicBezTo>
                  <a:lnTo>
                    <a:pt x="2256" y="14733"/>
                  </a:lnTo>
                  <a:lnTo>
                    <a:pt x="3960" y="14382"/>
                  </a:lnTo>
                  <a:lnTo>
                    <a:pt x="10953" y="12853"/>
                  </a:lnTo>
                  <a:lnTo>
                    <a:pt x="11028" y="12828"/>
                  </a:lnTo>
                  <a:lnTo>
                    <a:pt x="18096" y="11300"/>
                  </a:lnTo>
                  <a:lnTo>
                    <a:pt x="18171" y="11274"/>
                  </a:lnTo>
                  <a:lnTo>
                    <a:pt x="23384" y="10147"/>
                  </a:lnTo>
                  <a:lnTo>
                    <a:pt x="21379" y="623"/>
                  </a:lnTo>
                  <a:cubicBezTo>
                    <a:pt x="21293" y="256"/>
                    <a:pt x="20965" y="1"/>
                    <a:pt x="20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6452735" y="3388755"/>
              <a:ext cx="235837" cy="456922"/>
            </a:xfrm>
            <a:custGeom>
              <a:avLst/>
              <a:gdLst/>
              <a:ahLst/>
              <a:cxnLst/>
              <a:rect l="l" t="t" r="r" b="b"/>
              <a:pathLst>
                <a:path w="2256" h="4371" extrusionOk="0">
                  <a:moveTo>
                    <a:pt x="844" y="1"/>
                  </a:moveTo>
                  <a:cubicBezTo>
                    <a:pt x="789" y="1"/>
                    <a:pt x="733" y="8"/>
                    <a:pt x="677" y="22"/>
                  </a:cubicBezTo>
                  <a:cubicBezTo>
                    <a:pt x="251" y="97"/>
                    <a:pt x="0" y="498"/>
                    <a:pt x="100" y="924"/>
                  </a:cubicBezTo>
                  <a:lnTo>
                    <a:pt x="702" y="3756"/>
                  </a:lnTo>
                  <a:cubicBezTo>
                    <a:pt x="768" y="4132"/>
                    <a:pt x="1088" y="4371"/>
                    <a:pt x="1454" y="4371"/>
                  </a:cubicBezTo>
                  <a:cubicBezTo>
                    <a:pt x="1504" y="4371"/>
                    <a:pt x="1554" y="4366"/>
                    <a:pt x="1604" y="4357"/>
                  </a:cubicBezTo>
                  <a:cubicBezTo>
                    <a:pt x="2005" y="4257"/>
                    <a:pt x="2256" y="3856"/>
                    <a:pt x="2181" y="3455"/>
                  </a:cubicBezTo>
                  <a:lnTo>
                    <a:pt x="1579" y="598"/>
                  </a:lnTo>
                  <a:cubicBezTo>
                    <a:pt x="1493" y="253"/>
                    <a:pt x="1184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6334819" y="3504894"/>
              <a:ext cx="471673" cy="222869"/>
            </a:xfrm>
            <a:custGeom>
              <a:avLst/>
              <a:gdLst/>
              <a:ahLst/>
              <a:cxnLst/>
              <a:rect l="l" t="t" r="r" b="b"/>
              <a:pathLst>
                <a:path w="4512" h="2132" extrusionOk="0">
                  <a:moveTo>
                    <a:pt x="3676" y="0"/>
                  </a:moveTo>
                  <a:cubicBezTo>
                    <a:pt x="3629" y="0"/>
                    <a:pt x="3582" y="4"/>
                    <a:pt x="3534" y="13"/>
                  </a:cubicBezTo>
                  <a:lnTo>
                    <a:pt x="677" y="640"/>
                  </a:lnTo>
                  <a:cubicBezTo>
                    <a:pt x="276" y="715"/>
                    <a:pt x="0" y="1116"/>
                    <a:pt x="101" y="1542"/>
                  </a:cubicBezTo>
                  <a:cubicBezTo>
                    <a:pt x="167" y="1895"/>
                    <a:pt x="486" y="2132"/>
                    <a:pt x="852" y="2132"/>
                  </a:cubicBezTo>
                  <a:cubicBezTo>
                    <a:pt x="902" y="2132"/>
                    <a:pt x="952" y="2128"/>
                    <a:pt x="1003" y="2119"/>
                  </a:cubicBezTo>
                  <a:lnTo>
                    <a:pt x="3860" y="1517"/>
                  </a:lnTo>
                  <a:cubicBezTo>
                    <a:pt x="4261" y="1417"/>
                    <a:pt x="4512" y="1016"/>
                    <a:pt x="4437" y="615"/>
                  </a:cubicBezTo>
                  <a:cubicBezTo>
                    <a:pt x="4348" y="239"/>
                    <a:pt x="4026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5873712" y="3113198"/>
              <a:ext cx="414073" cy="1092704"/>
            </a:xfrm>
            <a:custGeom>
              <a:avLst/>
              <a:gdLst/>
              <a:ahLst/>
              <a:cxnLst/>
              <a:rect l="l" t="t" r="r" b="b"/>
              <a:pathLst>
                <a:path w="3961" h="10453" extrusionOk="0">
                  <a:moveTo>
                    <a:pt x="1228" y="1"/>
                  </a:moveTo>
                  <a:lnTo>
                    <a:pt x="477" y="176"/>
                  </a:lnTo>
                  <a:cubicBezTo>
                    <a:pt x="176" y="252"/>
                    <a:pt x="0" y="552"/>
                    <a:pt x="50" y="828"/>
                  </a:cubicBezTo>
                  <a:lnTo>
                    <a:pt x="2256" y="10452"/>
                  </a:lnTo>
                  <a:lnTo>
                    <a:pt x="3960" y="10101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6219516" y="3273033"/>
              <a:ext cx="691829" cy="691813"/>
            </a:xfrm>
            <a:custGeom>
              <a:avLst/>
              <a:gdLst/>
              <a:ahLst/>
              <a:cxnLst/>
              <a:rect l="l" t="t" r="r" b="b"/>
              <a:pathLst>
                <a:path w="6618" h="6618" extrusionOk="0">
                  <a:moveTo>
                    <a:pt x="3309" y="76"/>
                  </a:moveTo>
                  <a:cubicBezTo>
                    <a:pt x="5088" y="76"/>
                    <a:pt x="6542" y="1530"/>
                    <a:pt x="6542" y="3309"/>
                  </a:cubicBezTo>
                  <a:cubicBezTo>
                    <a:pt x="6542" y="5089"/>
                    <a:pt x="5088" y="6542"/>
                    <a:pt x="3309" y="6542"/>
                  </a:cubicBezTo>
                  <a:cubicBezTo>
                    <a:pt x="1504" y="6542"/>
                    <a:pt x="51" y="5089"/>
                    <a:pt x="51" y="3309"/>
                  </a:cubicBezTo>
                  <a:cubicBezTo>
                    <a:pt x="51" y="1530"/>
                    <a:pt x="1504" y="76"/>
                    <a:pt x="3309" y="76"/>
                  </a:cubicBezTo>
                  <a:close/>
                  <a:moveTo>
                    <a:pt x="3309" y="1"/>
                  </a:moveTo>
                  <a:cubicBezTo>
                    <a:pt x="1479" y="1"/>
                    <a:pt x="1" y="1480"/>
                    <a:pt x="1" y="3309"/>
                  </a:cubicBezTo>
                  <a:cubicBezTo>
                    <a:pt x="1" y="5139"/>
                    <a:pt x="1479" y="6617"/>
                    <a:pt x="3309" y="6617"/>
                  </a:cubicBezTo>
                  <a:cubicBezTo>
                    <a:pt x="5113" y="6617"/>
                    <a:pt x="6617" y="5139"/>
                    <a:pt x="6617" y="3309"/>
                  </a:cubicBezTo>
                  <a:cubicBezTo>
                    <a:pt x="6617" y="1480"/>
                    <a:pt x="5113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6950534" y="2949389"/>
              <a:ext cx="183463" cy="77983"/>
            </a:xfrm>
            <a:custGeom>
              <a:avLst/>
              <a:gdLst/>
              <a:ahLst/>
              <a:cxnLst/>
              <a:rect l="l" t="t" r="r" b="b"/>
              <a:pathLst>
                <a:path w="1755" h="746" extrusionOk="0">
                  <a:moveTo>
                    <a:pt x="1507" y="1"/>
                  </a:moveTo>
                  <a:cubicBezTo>
                    <a:pt x="1482" y="1"/>
                    <a:pt x="1456" y="5"/>
                    <a:pt x="1429" y="14"/>
                  </a:cubicBezTo>
                  <a:lnTo>
                    <a:pt x="226" y="240"/>
                  </a:lnTo>
                  <a:cubicBezTo>
                    <a:pt x="100" y="265"/>
                    <a:pt x="0" y="415"/>
                    <a:pt x="50" y="540"/>
                  </a:cubicBezTo>
                  <a:cubicBezTo>
                    <a:pt x="72" y="672"/>
                    <a:pt x="170" y="746"/>
                    <a:pt x="295" y="746"/>
                  </a:cubicBezTo>
                  <a:cubicBezTo>
                    <a:pt x="313" y="746"/>
                    <a:pt x="332" y="744"/>
                    <a:pt x="351" y="741"/>
                  </a:cubicBezTo>
                  <a:lnTo>
                    <a:pt x="1529" y="490"/>
                  </a:lnTo>
                  <a:cubicBezTo>
                    <a:pt x="1679" y="465"/>
                    <a:pt x="1755" y="340"/>
                    <a:pt x="1730" y="190"/>
                  </a:cubicBezTo>
                  <a:cubicBezTo>
                    <a:pt x="1709" y="87"/>
                    <a:pt x="1621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7202047" y="2897958"/>
              <a:ext cx="183463" cy="79551"/>
            </a:xfrm>
            <a:custGeom>
              <a:avLst/>
              <a:gdLst/>
              <a:ahLst/>
              <a:cxnLst/>
              <a:rect l="l" t="t" r="r" b="b"/>
              <a:pathLst>
                <a:path w="1755" h="761" extrusionOk="0">
                  <a:moveTo>
                    <a:pt x="1469" y="1"/>
                  </a:moveTo>
                  <a:cubicBezTo>
                    <a:pt x="1455" y="1"/>
                    <a:pt x="1442" y="2"/>
                    <a:pt x="1429" y="5"/>
                  </a:cubicBezTo>
                  <a:lnTo>
                    <a:pt x="226" y="255"/>
                  </a:lnTo>
                  <a:cubicBezTo>
                    <a:pt x="100" y="281"/>
                    <a:pt x="0" y="406"/>
                    <a:pt x="25" y="556"/>
                  </a:cubicBezTo>
                  <a:cubicBezTo>
                    <a:pt x="48" y="668"/>
                    <a:pt x="171" y="761"/>
                    <a:pt x="286" y="761"/>
                  </a:cubicBezTo>
                  <a:cubicBezTo>
                    <a:pt x="300" y="761"/>
                    <a:pt x="313" y="759"/>
                    <a:pt x="326" y="757"/>
                  </a:cubicBezTo>
                  <a:lnTo>
                    <a:pt x="1529" y="506"/>
                  </a:lnTo>
                  <a:cubicBezTo>
                    <a:pt x="1654" y="481"/>
                    <a:pt x="1755" y="331"/>
                    <a:pt x="1730" y="205"/>
                  </a:cubicBezTo>
                  <a:cubicBezTo>
                    <a:pt x="1707" y="93"/>
                    <a:pt x="1584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7801977" y="3071279"/>
              <a:ext cx="173010" cy="173110"/>
            </a:xfrm>
            <a:custGeom>
              <a:avLst/>
              <a:gdLst/>
              <a:ahLst/>
              <a:cxnLst/>
              <a:rect l="l" t="t" r="r" b="b"/>
              <a:pathLst>
                <a:path w="1655" h="1656" extrusionOk="0">
                  <a:moveTo>
                    <a:pt x="828" y="1"/>
                  </a:moveTo>
                  <a:cubicBezTo>
                    <a:pt x="377" y="1"/>
                    <a:pt x="1" y="377"/>
                    <a:pt x="1" y="828"/>
                  </a:cubicBezTo>
                  <a:cubicBezTo>
                    <a:pt x="1" y="1279"/>
                    <a:pt x="377" y="1655"/>
                    <a:pt x="828" y="1655"/>
                  </a:cubicBezTo>
                  <a:cubicBezTo>
                    <a:pt x="1279" y="1655"/>
                    <a:pt x="1655" y="1279"/>
                    <a:pt x="1655" y="828"/>
                  </a:cubicBezTo>
                  <a:cubicBezTo>
                    <a:pt x="1655" y="377"/>
                    <a:pt x="127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7998504" y="3199753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278"/>
                    <a:pt x="376" y="1654"/>
                    <a:pt x="827" y="1654"/>
                  </a:cubicBezTo>
                  <a:cubicBezTo>
                    <a:pt x="1278" y="1654"/>
                    <a:pt x="1654" y="1278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7849123" y="3364816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8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278"/>
                    <a:pt x="377" y="1654"/>
                    <a:pt x="828" y="1654"/>
                  </a:cubicBezTo>
                  <a:cubicBezTo>
                    <a:pt x="1279" y="1654"/>
                    <a:pt x="1655" y="1278"/>
                    <a:pt x="1655" y="827"/>
                  </a:cubicBezTo>
                  <a:cubicBezTo>
                    <a:pt x="1655" y="376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7668380" y="3257353"/>
              <a:ext cx="170396" cy="173005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8"/>
                  </a:cubicBezTo>
                  <a:cubicBezTo>
                    <a:pt x="0" y="1279"/>
                    <a:pt x="376" y="1655"/>
                    <a:pt x="827" y="1655"/>
                  </a:cubicBezTo>
                  <a:cubicBezTo>
                    <a:pt x="1279" y="1655"/>
                    <a:pt x="1629" y="1279"/>
                    <a:pt x="1629" y="828"/>
                  </a:cubicBezTo>
                  <a:cubicBezTo>
                    <a:pt x="1629" y="376"/>
                    <a:pt x="1279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7115596" y="3699541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584" y="0"/>
                  </a:moveTo>
                  <a:cubicBezTo>
                    <a:pt x="416" y="0"/>
                    <a:pt x="216" y="263"/>
                    <a:pt x="100" y="633"/>
                  </a:cubicBezTo>
                  <a:cubicBezTo>
                    <a:pt x="0" y="1009"/>
                    <a:pt x="25" y="1384"/>
                    <a:pt x="201" y="1435"/>
                  </a:cubicBezTo>
                  <a:cubicBezTo>
                    <a:pt x="214" y="1439"/>
                    <a:pt x="229" y="1441"/>
                    <a:pt x="243" y="1441"/>
                  </a:cubicBezTo>
                  <a:cubicBezTo>
                    <a:pt x="411" y="1441"/>
                    <a:pt x="612" y="1177"/>
                    <a:pt x="727" y="808"/>
                  </a:cubicBezTo>
                  <a:cubicBezTo>
                    <a:pt x="852" y="407"/>
                    <a:pt x="802" y="56"/>
                    <a:pt x="627" y="6"/>
                  </a:cubicBezTo>
                  <a:cubicBezTo>
                    <a:pt x="613" y="2"/>
                    <a:pt x="599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7301565" y="3652395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609" y="0"/>
                  </a:moveTo>
                  <a:cubicBezTo>
                    <a:pt x="438" y="0"/>
                    <a:pt x="218" y="263"/>
                    <a:pt x="126" y="632"/>
                  </a:cubicBezTo>
                  <a:cubicBezTo>
                    <a:pt x="1" y="1033"/>
                    <a:pt x="51" y="1384"/>
                    <a:pt x="226" y="1434"/>
                  </a:cubicBezTo>
                  <a:cubicBezTo>
                    <a:pt x="240" y="1438"/>
                    <a:pt x="254" y="1440"/>
                    <a:pt x="269" y="1440"/>
                  </a:cubicBezTo>
                  <a:cubicBezTo>
                    <a:pt x="437" y="1440"/>
                    <a:pt x="637" y="1177"/>
                    <a:pt x="752" y="808"/>
                  </a:cubicBezTo>
                  <a:cubicBezTo>
                    <a:pt x="853" y="432"/>
                    <a:pt x="803" y="56"/>
                    <a:pt x="652" y="6"/>
                  </a:cubicBezTo>
                  <a:cubicBezTo>
                    <a:pt x="638" y="2"/>
                    <a:pt x="624" y="0"/>
                    <a:pt x="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7482307" y="3615703"/>
              <a:ext cx="89275" cy="153248"/>
            </a:xfrm>
            <a:custGeom>
              <a:avLst/>
              <a:gdLst/>
              <a:ahLst/>
              <a:cxnLst/>
              <a:rect l="l" t="t" r="r" b="b"/>
              <a:pathLst>
                <a:path w="854" h="1466" extrusionOk="0">
                  <a:moveTo>
                    <a:pt x="613" y="1"/>
                  </a:moveTo>
                  <a:cubicBezTo>
                    <a:pt x="441" y="1"/>
                    <a:pt x="219" y="284"/>
                    <a:pt x="126" y="633"/>
                  </a:cubicBezTo>
                  <a:cubicBezTo>
                    <a:pt x="1" y="1034"/>
                    <a:pt x="51" y="1410"/>
                    <a:pt x="226" y="1460"/>
                  </a:cubicBezTo>
                  <a:cubicBezTo>
                    <a:pt x="239" y="1463"/>
                    <a:pt x="253" y="1465"/>
                    <a:pt x="266" y="1465"/>
                  </a:cubicBezTo>
                  <a:cubicBezTo>
                    <a:pt x="435" y="1465"/>
                    <a:pt x="637" y="1181"/>
                    <a:pt x="753" y="833"/>
                  </a:cubicBezTo>
                  <a:cubicBezTo>
                    <a:pt x="853" y="432"/>
                    <a:pt x="803" y="56"/>
                    <a:pt x="653" y="6"/>
                  </a:cubicBezTo>
                  <a:cubicBezTo>
                    <a:pt x="640" y="2"/>
                    <a:pt x="626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6835231" y="2791017"/>
              <a:ext cx="655137" cy="348520"/>
            </a:xfrm>
            <a:custGeom>
              <a:avLst/>
              <a:gdLst/>
              <a:ahLst/>
              <a:cxnLst/>
              <a:rect l="l" t="t" r="r" b="b"/>
              <a:pathLst>
                <a:path w="6267" h="3334" extrusionOk="0">
                  <a:moveTo>
                    <a:pt x="5915" y="0"/>
                  </a:moveTo>
                  <a:lnTo>
                    <a:pt x="5790" y="25"/>
                  </a:lnTo>
                  <a:lnTo>
                    <a:pt x="6116" y="1980"/>
                  </a:lnTo>
                  <a:lnTo>
                    <a:pt x="777" y="3158"/>
                  </a:lnTo>
                  <a:lnTo>
                    <a:pt x="126" y="1278"/>
                  </a:lnTo>
                  <a:lnTo>
                    <a:pt x="0" y="1304"/>
                  </a:lnTo>
                  <a:lnTo>
                    <a:pt x="702" y="3334"/>
                  </a:lnTo>
                  <a:lnTo>
                    <a:pt x="6266" y="2080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6942589" y="3120724"/>
              <a:ext cx="830655" cy="888652"/>
            </a:xfrm>
            <a:custGeom>
              <a:avLst/>
              <a:gdLst/>
              <a:ahLst/>
              <a:cxnLst/>
              <a:rect l="l" t="t" r="r" b="b"/>
              <a:pathLst>
                <a:path w="7946" h="8501" extrusionOk="0">
                  <a:moveTo>
                    <a:pt x="4678" y="1"/>
                  </a:moveTo>
                  <a:cubicBezTo>
                    <a:pt x="4598" y="1"/>
                    <a:pt x="4517" y="10"/>
                    <a:pt x="4437" y="29"/>
                  </a:cubicBezTo>
                  <a:lnTo>
                    <a:pt x="878" y="856"/>
                  </a:lnTo>
                  <a:cubicBezTo>
                    <a:pt x="352" y="982"/>
                    <a:pt x="1" y="1483"/>
                    <a:pt x="51" y="2034"/>
                  </a:cubicBezTo>
                  <a:lnTo>
                    <a:pt x="728" y="8500"/>
                  </a:lnTo>
                  <a:lnTo>
                    <a:pt x="803" y="8475"/>
                  </a:lnTo>
                  <a:lnTo>
                    <a:pt x="126" y="2034"/>
                  </a:lnTo>
                  <a:cubicBezTo>
                    <a:pt x="76" y="1508"/>
                    <a:pt x="402" y="1032"/>
                    <a:pt x="903" y="931"/>
                  </a:cubicBezTo>
                  <a:lnTo>
                    <a:pt x="4462" y="104"/>
                  </a:lnTo>
                  <a:cubicBezTo>
                    <a:pt x="4544" y="84"/>
                    <a:pt x="4625" y="74"/>
                    <a:pt x="4706" y="74"/>
                  </a:cubicBezTo>
                  <a:cubicBezTo>
                    <a:pt x="5118" y="74"/>
                    <a:pt x="5493" y="332"/>
                    <a:pt x="5640" y="731"/>
                  </a:cubicBezTo>
                  <a:lnTo>
                    <a:pt x="7871" y="6947"/>
                  </a:lnTo>
                  <a:lnTo>
                    <a:pt x="7946" y="6921"/>
                  </a:lnTo>
                  <a:lnTo>
                    <a:pt x="5715" y="731"/>
                  </a:lnTo>
                  <a:cubicBezTo>
                    <a:pt x="5545" y="285"/>
                    <a:pt x="5123" y="1"/>
                    <a:pt x="4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7047439" y="3328647"/>
              <a:ext cx="508366" cy="248480"/>
            </a:xfrm>
            <a:custGeom>
              <a:avLst/>
              <a:gdLst/>
              <a:ahLst/>
              <a:cxnLst/>
              <a:rect l="l" t="t" r="r" b="b"/>
              <a:pathLst>
                <a:path w="4863" h="2377" extrusionOk="0">
                  <a:moveTo>
                    <a:pt x="4011" y="70"/>
                  </a:moveTo>
                  <a:cubicBezTo>
                    <a:pt x="4161" y="70"/>
                    <a:pt x="4286" y="120"/>
                    <a:pt x="4412" y="171"/>
                  </a:cubicBezTo>
                  <a:cubicBezTo>
                    <a:pt x="4562" y="296"/>
                    <a:pt x="4687" y="446"/>
                    <a:pt x="4737" y="647"/>
                  </a:cubicBezTo>
                  <a:cubicBezTo>
                    <a:pt x="4787" y="822"/>
                    <a:pt x="4762" y="1023"/>
                    <a:pt x="4637" y="1198"/>
                  </a:cubicBezTo>
                  <a:cubicBezTo>
                    <a:pt x="4537" y="1374"/>
                    <a:pt x="4386" y="1474"/>
                    <a:pt x="4186" y="1524"/>
                  </a:cubicBezTo>
                  <a:lnTo>
                    <a:pt x="1003" y="2301"/>
                  </a:lnTo>
                  <a:cubicBezTo>
                    <a:pt x="956" y="2314"/>
                    <a:pt x="907" y="2321"/>
                    <a:pt x="858" y="2321"/>
                  </a:cubicBezTo>
                  <a:cubicBezTo>
                    <a:pt x="722" y="2321"/>
                    <a:pt x="580" y="2274"/>
                    <a:pt x="452" y="2201"/>
                  </a:cubicBezTo>
                  <a:cubicBezTo>
                    <a:pt x="276" y="2100"/>
                    <a:pt x="151" y="1950"/>
                    <a:pt x="126" y="1750"/>
                  </a:cubicBezTo>
                  <a:cubicBezTo>
                    <a:pt x="76" y="1549"/>
                    <a:pt x="101" y="1349"/>
                    <a:pt x="201" y="1198"/>
                  </a:cubicBezTo>
                  <a:cubicBezTo>
                    <a:pt x="301" y="1023"/>
                    <a:pt x="477" y="897"/>
                    <a:pt x="652" y="847"/>
                  </a:cubicBezTo>
                  <a:lnTo>
                    <a:pt x="3835" y="95"/>
                  </a:lnTo>
                  <a:cubicBezTo>
                    <a:pt x="3910" y="70"/>
                    <a:pt x="3960" y="70"/>
                    <a:pt x="4011" y="70"/>
                  </a:cubicBezTo>
                  <a:close/>
                  <a:moveTo>
                    <a:pt x="4000" y="1"/>
                  </a:moveTo>
                  <a:cubicBezTo>
                    <a:pt x="3944" y="1"/>
                    <a:pt x="3889" y="7"/>
                    <a:pt x="3835" y="20"/>
                  </a:cubicBezTo>
                  <a:lnTo>
                    <a:pt x="652" y="797"/>
                  </a:lnTo>
                  <a:cubicBezTo>
                    <a:pt x="427" y="847"/>
                    <a:pt x="251" y="973"/>
                    <a:pt x="151" y="1148"/>
                  </a:cubicBezTo>
                  <a:cubicBezTo>
                    <a:pt x="26" y="1349"/>
                    <a:pt x="0" y="1549"/>
                    <a:pt x="51" y="1775"/>
                  </a:cubicBezTo>
                  <a:cubicBezTo>
                    <a:pt x="101" y="1975"/>
                    <a:pt x="226" y="2151"/>
                    <a:pt x="427" y="2276"/>
                  </a:cubicBezTo>
                  <a:cubicBezTo>
                    <a:pt x="552" y="2351"/>
                    <a:pt x="677" y="2376"/>
                    <a:pt x="828" y="2376"/>
                  </a:cubicBezTo>
                  <a:cubicBezTo>
                    <a:pt x="903" y="2376"/>
                    <a:pt x="953" y="2376"/>
                    <a:pt x="1028" y="2351"/>
                  </a:cubicBezTo>
                  <a:lnTo>
                    <a:pt x="4211" y="1599"/>
                  </a:lnTo>
                  <a:cubicBezTo>
                    <a:pt x="4412" y="1549"/>
                    <a:pt x="4587" y="1424"/>
                    <a:pt x="4712" y="1223"/>
                  </a:cubicBezTo>
                  <a:cubicBezTo>
                    <a:pt x="4813" y="1048"/>
                    <a:pt x="4863" y="822"/>
                    <a:pt x="4813" y="622"/>
                  </a:cubicBezTo>
                  <a:cubicBezTo>
                    <a:pt x="4762" y="421"/>
                    <a:pt x="4637" y="246"/>
                    <a:pt x="4437" y="120"/>
                  </a:cubicBezTo>
                  <a:cubicBezTo>
                    <a:pt x="4308" y="47"/>
                    <a:pt x="4153" y="1"/>
                    <a:pt x="4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6769687" y="1205309"/>
              <a:ext cx="935506" cy="430371"/>
            </a:xfrm>
            <a:custGeom>
              <a:avLst/>
              <a:gdLst/>
              <a:ahLst/>
              <a:cxnLst/>
              <a:rect l="l" t="t" r="r" b="b"/>
              <a:pathLst>
                <a:path w="8949" h="4117" extrusionOk="0">
                  <a:moveTo>
                    <a:pt x="1805" y="157"/>
                  </a:moveTo>
                  <a:cubicBezTo>
                    <a:pt x="2683" y="157"/>
                    <a:pt x="3560" y="683"/>
                    <a:pt x="3886" y="1485"/>
                  </a:cubicBezTo>
                  <a:cubicBezTo>
                    <a:pt x="4136" y="2061"/>
                    <a:pt x="4036" y="2763"/>
                    <a:pt x="3710" y="3289"/>
                  </a:cubicBezTo>
                  <a:cubicBezTo>
                    <a:pt x="3593" y="3298"/>
                    <a:pt x="3476" y="3302"/>
                    <a:pt x="3359" y="3302"/>
                  </a:cubicBezTo>
                  <a:cubicBezTo>
                    <a:pt x="2776" y="3302"/>
                    <a:pt x="2198" y="3198"/>
                    <a:pt x="1655" y="2989"/>
                  </a:cubicBezTo>
                  <a:cubicBezTo>
                    <a:pt x="1154" y="2788"/>
                    <a:pt x="778" y="2538"/>
                    <a:pt x="527" y="2237"/>
                  </a:cubicBezTo>
                  <a:cubicBezTo>
                    <a:pt x="251" y="1836"/>
                    <a:pt x="151" y="1360"/>
                    <a:pt x="302" y="984"/>
                  </a:cubicBezTo>
                  <a:cubicBezTo>
                    <a:pt x="502" y="482"/>
                    <a:pt x="1028" y="257"/>
                    <a:pt x="1480" y="182"/>
                  </a:cubicBezTo>
                  <a:cubicBezTo>
                    <a:pt x="1580" y="157"/>
                    <a:pt x="1680" y="157"/>
                    <a:pt x="1805" y="157"/>
                  </a:cubicBezTo>
                  <a:close/>
                  <a:moveTo>
                    <a:pt x="1825" y="1"/>
                  </a:moveTo>
                  <a:cubicBezTo>
                    <a:pt x="1701" y="1"/>
                    <a:pt x="1577" y="11"/>
                    <a:pt x="1454" y="31"/>
                  </a:cubicBezTo>
                  <a:cubicBezTo>
                    <a:pt x="978" y="107"/>
                    <a:pt x="377" y="382"/>
                    <a:pt x="176" y="909"/>
                  </a:cubicBezTo>
                  <a:cubicBezTo>
                    <a:pt x="1" y="1335"/>
                    <a:pt x="101" y="1886"/>
                    <a:pt x="427" y="2312"/>
                  </a:cubicBezTo>
                  <a:cubicBezTo>
                    <a:pt x="678" y="2663"/>
                    <a:pt x="1079" y="2914"/>
                    <a:pt x="1605" y="3114"/>
                  </a:cubicBezTo>
                  <a:cubicBezTo>
                    <a:pt x="2140" y="3328"/>
                    <a:pt x="2712" y="3451"/>
                    <a:pt x="3304" y="3451"/>
                  </a:cubicBezTo>
                  <a:cubicBezTo>
                    <a:pt x="3406" y="3451"/>
                    <a:pt x="3507" y="3447"/>
                    <a:pt x="3610" y="3440"/>
                  </a:cubicBezTo>
                  <a:lnTo>
                    <a:pt x="3610" y="3440"/>
                  </a:lnTo>
                  <a:cubicBezTo>
                    <a:pt x="3510" y="3565"/>
                    <a:pt x="3384" y="3690"/>
                    <a:pt x="3259" y="3791"/>
                  </a:cubicBezTo>
                  <a:cubicBezTo>
                    <a:pt x="3184" y="3866"/>
                    <a:pt x="3059" y="3916"/>
                    <a:pt x="2958" y="3966"/>
                  </a:cubicBezTo>
                  <a:lnTo>
                    <a:pt x="3008" y="4117"/>
                  </a:lnTo>
                  <a:cubicBezTo>
                    <a:pt x="3159" y="4041"/>
                    <a:pt x="3284" y="3966"/>
                    <a:pt x="3409" y="3866"/>
                  </a:cubicBezTo>
                  <a:cubicBezTo>
                    <a:pt x="3560" y="3741"/>
                    <a:pt x="3685" y="3590"/>
                    <a:pt x="3785" y="3440"/>
                  </a:cubicBezTo>
                  <a:cubicBezTo>
                    <a:pt x="3835" y="3440"/>
                    <a:pt x="3886" y="3440"/>
                    <a:pt x="3936" y="3415"/>
                  </a:cubicBezTo>
                  <a:cubicBezTo>
                    <a:pt x="4888" y="3315"/>
                    <a:pt x="5765" y="2939"/>
                    <a:pt x="6617" y="2563"/>
                  </a:cubicBezTo>
                  <a:cubicBezTo>
                    <a:pt x="7369" y="2262"/>
                    <a:pt x="8146" y="1936"/>
                    <a:pt x="8948" y="1786"/>
                  </a:cubicBezTo>
                  <a:cubicBezTo>
                    <a:pt x="8898" y="1736"/>
                    <a:pt x="8848" y="1685"/>
                    <a:pt x="8798" y="1660"/>
                  </a:cubicBezTo>
                  <a:cubicBezTo>
                    <a:pt x="8021" y="1811"/>
                    <a:pt x="7269" y="2137"/>
                    <a:pt x="6567" y="2437"/>
                  </a:cubicBezTo>
                  <a:cubicBezTo>
                    <a:pt x="5715" y="2788"/>
                    <a:pt x="4863" y="3164"/>
                    <a:pt x="3936" y="3264"/>
                  </a:cubicBezTo>
                  <a:lnTo>
                    <a:pt x="3886" y="3264"/>
                  </a:lnTo>
                  <a:cubicBezTo>
                    <a:pt x="4186" y="2713"/>
                    <a:pt x="4262" y="2011"/>
                    <a:pt x="4011" y="1410"/>
                  </a:cubicBezTo>
                  <a:cubicBezTo>
                    <a:pt x="3679" y="568"/>
                    <a:pt x="2760" y="1"/>
                    <a:pt x="1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7209887" y="1335143"/>
              <a:ext cx="424527" cy="313291"/>
            </a:xfrm>
            <a:custGeom>
              <a:avLst/>
              <a:gdLst/>
              <a:ahLst/>
              <a:cxnLst/>
              <a:rect l="l" t="t" r="r" b="b"/>
              <a:pathLst>
                <a:path w="4061" h="2997" extrusionOk="0">
                  <a:moveTo>
                    <a:pt x="2586" y="0"/>
                  </a:moveTo>
                  <a:cubicBezTo>
                    <a:pt x="2228" y="0"/>
                    <a:pt x="1833" y="88"/>
                    <a:pt x="1454" y="268"/>
                  </a:cubicBezTo>
                  <a:cubicBezTo>
                    <a:pt x="477" y="744"/>
                    <a:pt x="0" y="1596"/>
                    <a:pt x="226" y="2273"/>
                  </a:cubicBezTo>
                  <a:cubicBezTo>
                    <a:pt x="400" y="2808"/>
                    <a:pt x="728" y="2997"/>
                    <a:pt x="1134" y="2997"/>
                  </a:cubicBezTo>
                  <a:cubicBezTo>
                    <a:pt x="1546" y="2997"/>
                    <a:pt x="2039" y="2801"/>
                    <a:pt x="2532" y="2574"/>
                  </a:cubicBezTo>
                  <a:cubicBezTo>
                    <a:pt x="3509" y="2098"/>
                    <a:pt x="4061" y="1220"/>
                    <a:pt x="3760" y="594"/>
                  </a:cubicBezTo>
                  <a:cubicBezTo>
                    <a:pt x="3579" y="202"/>
                    <a:pt x="3126" y="0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7217727" y="1367862"/>
              <a:ext cx="432367" cy="297088"/>
            </a:xfrm>
            <a:custGeom>
              <a:avLst/>
              <a:gdLst/>
              <a:ahLst/>
              <a:cxnLst/>
              <a:rect l="l" t="t" r="r" b="b"/>
              <a:pathLst>
                <a:path w="4136" h="2842" extrusionOk="0">
                  <a:moveTo>
                    <a:pt x="2658" y="1"/>
                  </a:moveTo>
                  <a:cubicBezTo>
                    <a:pt x="2297" y="1"/>
                    <a:pt x="1894" y="91"/>
                    <a:pt x="1504" y="281"/>
                  </a:cubicBezTo>
                  <a:cubicBezTo>
                    <a:pt x="552" y="732"/>
                    <a:pt x="1" y="1634"/>
                    <a:pt x="301" y="2261"/>
                  </a:cubicBezTo>
                  <a:cubicBezTo>
                    <a:pt x="482" y="2637"/>
                    <a:pt x="925" y="2842"/>
                    <a:pt x="1462" y="2842"/>
                  </a:cubicBezTo>
                  <a:cubicBezTo>
                    <a:pt x="1819" y="2842"/>
                    <a:pt x="2217" y="2752"/>
                    <a:pt x="2607" y="2562"/>
                  </a:cubicBezTo>
                  <a:cubicBezTo>
                    <a:pt x="3585" y="2110"/>
                    <a:pt x="4136" y="1208"/>
                    <a:pt x="3835" y="582"/>
                  </a:cubicBezTo>
                  <a:cubicBezTo>
                    <a:pt x="3654" y="205"/>
                    <a:pt x="3202" y="1"/>
                    <a:pt x="2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7251806" y="1382706"/>
              <a:ext cx="366927" cy="271268"/>
            </a:xfrm>
            <a:custGeom>
              <a:avLst/>
              <a:gdLst/>
              <a:ahLst/>
              <a:cxnLst/>
              <a:rect l="l" t="t" r="r" b="b"/>
              <a:pathLst>
                <a:path w="3510" h="2595" extrusionOk="0">
                  <a:moveTo>
                    <a:pt x="2306" y="64"/>
                  </a:moveTo>
                  <a:cubicBezTo>
                    <a:pt x="2381" y="64"/>
                    <a:pt x="2457" y="64"/>
                    <a:pt x="2532" y="89"/>
                  </a:cubicBezTo>
                  <a:cubicBezTo>
                    <a:pt x="2908" y="114"/>
                    <a:pt x="3183" y="289"/>
                    <a:pt x="3309" y="565"/>
                  </a:cubicBezTo>
                  <a:cubicBezTo>
                    <a:pt x="3434" y="816"/>
                    <a:pt x="3384" y="1141"/>
                    <a:pt x="3183" y="1467"/>
                  </a:cubicBezTo>
                  <a:cubicBezTo>
                    <a:pt x="2983" y="1793"/>
                    <a:pt x="2632" y="2094"/>
                    <a:pt x="2206" y="2294"/>
                  </a:cubicBezTo>
                  <a:cubicBezTo>
                    <a:pt x="1858" y="2458"/>
                    <a:pt x="1497" y="2538"/>
                    <a:pt x="1176" y="2538"/>
                  </a:cubicBezTo>
                  <a:cubicBezTo>
                    <a:pt x="709" y="2538"/>
                    <a:pt x="324" y="2370"/>
                    <a:pt x="176" y="2044"/>
                  </a:cubicBezTo>
                  <a:cubicBezTo>
                    <a:pt x="51" y="1793"/>
                    <a:pt x="101" y="1467"/>
                    <a:pt x="301" y="1141"/>
                  </a:cubicBezTo>
                  <a:cubicBezTo>
                    <a:pt x="502" y="816"/>
                    <a:pt x="853" y="515"/>
                    <a:pt x="1279" y="314"/>
                  </a:cubicBezTo>
                  <a:cubicBezTo>
                    <a:pt x="1629" y="164"/>
                    <a:pt x="1980" y="64"/>
                    <a:pt x="2306" y="64"/>
                  </a:cubicBezTo>
                  <a:close/>
                  <a:moveTo>
                    <a:pt x="2321" y="1"/>
                  </a:moveTo>
                  <a:cubicBezTo>
                    <a:pt x="1977" y="1"/>
                    <a:pt x="1606" y="98"/>
                    <a:pt x="1254" y="264"/>
                  </a:cubicBezTo>
                  <a:cubicBezTo>
                    <a:pt x="827" y="465"/>
                    <a:pt x="477" y="765"/>
                    <a:pt x="251" y="1116"/>
                  </a:cubicBezTo>
                  <a:cubicBezTo>
                    <a:pt x="25" y="1442"/>
                    <a:pt x="0" y="1793"/>
                    <a:pt x="126" y="2069"/>
                  </a:cubicBezTo>
                  <a:cubicBezTo>
                    <a:pt x="276" y="2420"/>
                    <a:pt x="677" y="2595"/>
                    <a:pt x="1178" y="2595"/>
                  </a:cubicBezTo>
                  <a:cubicBezTo>
                    <a:pt x="1504" y="2595"/>
                    <a:pt x="1880" y="2520"/>
                    <a:pt x="2231" y="2344"/>
                  </a:cubicBezTo>
                  <a:cubicBezTo>
                    <a:pt x="2657" y="2144"/>
                    <a:pt x="3033" y="1843"/>
                    <a:pt x="3233" y="1492"/>
                  </a:cubicBezTo>
                  <a:cubicBezTo>
                    <a:pt x="3459" y="1141"/>
                    <a:pt x="3509" y="816"/>
                    <a:pt x="3359" y="540"/>
                  </a:cubicBezTo>
                  <a:cubicBezTo>
                    <a:pt x="3233" y="239"/>
                    <a:pt x="2933" y="64"/>
                    <a:pt x="2532" y="14"/>
                  </a:cubicBezTo>
                  <a:cubicBezTo>
                    <a:pt x="2463" y="5"/>
                    <a:pt x="2393" y="1"/>
                    <a:pt x="2321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7636915" y="3796132"/>
              <a:ext cx="463833" cy="299075"/>
            </a:xfrm>
            <a:custGeom>
              <a:avLst/>
              <a:gdLst/>
              <a:ahLst/>
              <a:cxnLst/>
              <a:rect l="l" t="t" r="r" b="b"/>
              <a:pathLst>
                <a:path w="4437" h="2861" extrusionOk="0">
                  <a:moveTo>
                    <a:pt x="1437" y="1"/>
                  </a:moveTo>
                  <a:cubicBezTo>
                    <a:pt x="919" y="1"/>
                    <a:pt x="491" y="196"/>
                    <a:pt x="301" y="561"/>
                  </a:cubicBezTo>
                  <a:cubicBezTo>
                    <a:pt x="1" y="1162"/>
                    <a:pt x="502" y="2065"/>
                    <a:pt x="1479" y="2566"/>
                  </a:cubicBezTo>
                  <a:cubicBezTo>
                    <a:pt x="1864" y="2768"/>
                    <a:pt x="2248" y="2860"/>
                    <a:pt x="2596" y="2860"/>
                  </a:cubicBezTo>
                  <a:cubicBezTo>
                    <a:pt x="3111" y="2860"/>
                    <a:pt x="3546" y="2659"/>
                    <a:pt x="3785" y="2315"/>
                  </a:cubicBezTo>
                  <a:cubicBezTo>
                    <a:pt x="4437" y="1388"/>
                    <a:pt x="3585" y="786"/>
                    <a:pt x="2632" y="310"/>
                  </a:cubicBezTo>
                  <a:cubicBezTo>
                    <a:pt x="2224" y="101"/>
                    <a:pt x="1807" y="1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7652700" y="3763726"/>
              <a:ext cx="429754" cy="300434"/>
            </a:xfrm>
            <a:custGeom>
              <a:avLst/>
              <a:gdLst/>
              <a:ahLst/>
              <a:cxnLst/>
              <a:rect l="l" t="t" r="r" b="b"/>
              <a:pathLst>
                <a:path w="4111" h="2874" extrusionOk="0">
                  <a:moveTo>
                    <a:pt x="1408" y="0"/>
                  </a:moveTo>
                  <a:cubicBezTo>
                    <a:pt x="903" y="0"/>
                    <a:pt x="487" y="187"/>
                    <a:pt x="301" y="545"/>
                  </a:cubicBezTo>
                  <a:cubicBezTo>
                    <a:pt x="0" y="1172"/>
                    <a:pt x="526" y="2074"/>
                    <a:pt x="1479" y="2575"/>
                  </a:cubicBezTo>
                  <a:cubicBezTo>
                    <a:pt x="1879" y="2775"/>
                    <a:pt x="2298" y="2874"/>
                    <a:pt x="2671" y="2874"/>
                  </a:cubicBezTo>
                  <a:cubicBezTo>
                    <a:pt x="3184" y="2874"/>
                    <a:pt x="3610" y="2687"/>
                    <a:pt x="3784" y="2324"/>
                  </a:cubicBezTo>
                  <a:cubicBezTo>
                    <a:pt x="4110" y="1698"/>
                    <a:pt x="3584" y="796"/>
                    <a:pt x="2632" y="319"/>
                  </a:cubicBezTo>
                  <a:cubicBezTo>
                    <a:pt x="2213" y="105"/>
                    <a:pt x="1785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7686674" y="3775225"/>
              <a:ext cx="364313" cy="273464"/>
            </a:xfrm>
            <a:custGeom>
              <a:avLst/>
              <a:gdLst/>
              <a:ahLst/>
              <a:cxnLst/>
              <a:rect l="l" t="t" r="r" b="b"/>
              <a:pathLst>
                <a:path w="3485" h="2616" extrusionOk="0">
                  <a:moveTo>
                    <a:pt x="1154" y="59"/>
                  </a:moveTo>
                  <a:cubicBezTo>
                    <a:pt x="1480" y="59"/>
                    <a:pt x="1855" y="159"/>
                    <a:pt x="2231" y="335"/>
                  </a:cubicBezTo>
                  <a:cubicBezTo>
                    <a:pt x="2657" y="560"/>
                    <a:pt x="2983" y="861"/>
                    <a:pt x="3184" y="1187"/>
                  </a:cubicBezTo>
                  <a:cubicBezTo>
                    <a:pt x="3384" y="1513"/>
                    <a:pt x="3409" y="1838"/>
                    <a:pt x="3284" y="2089"/>
                  </a:cubicBezTo>
                  <a:cubicBezTo>
                    <a:pt x="3127" y="2404"/>
                    <a:pt x="2766" y="2563"/>
                    <a:pt x="2326" y="2563"/>
                  </a:cubicBezTo>
                  <a:cubicBezTo>
                    <a:pt x="1995" y="2563"/>
                    <a:pt x="1620" y="2473"/>
                    <a:pt x="1254" y="2290"/>
                  </a:cubicBezTo>
                  <a:cubicBezTo>
                    <a:pt x="828" y="2064"/>
                    <a:pt x="502" y="1763"/>
                    <a:pt x="302" y="1437"/>
                  </a:cubicBezTo>
                  <a:cubicBezTo>
                    <a:pt x="101" y="1112"/>
                    <a:pt x="76" y="786"/>
                    <a:pt x="201" y="535"/>
                  </a:cubicBezTo>
                  <a:cubicBezTo>
                    <a:pt x="352" y="209"/>
                    <a:pt x="703" y="59"/>
                    <a:pt x="1154" y="59"/>
                  </a:cubicBezTo>
                  <a:close/>
                  <a:moveTo>
                    <a:pt x="1154" y="0"/>
                  </a:moveTo>
                  <a:cubicBezTo>
                    <a:pt x="691" y="0"/>
                    <a:pt x="310" y="168"/>
                    <a:pt x="151" y="485"/>
                  </a:cubicBezTo>
                  <a:cubicBezTo>
                    <a:pt x="1" y="761"/>
                    <a:pt x="26" y="1112"/>
                    <a:pt x="251" y="1463"/>
                  </a:cubicBezTo>
                  <a:cubicBezTo>
                    <a:pt x="452" y="1813"/>
                    <a:pt x="803" y="2114"/>
                    <a:pt x="1204" y="2340"/>
                  </a:cubicBezTo>
                  <a:cubicBezTo>
                    <a:pt x="1580" y="2515"/>
                    <a:pt x="1981" y="2615"/>
                    <a:pt x="2332" y="2615"/>
                  </a:cubicBezTo>
                  <a:cubicBezTo>
                    <a:pt x="2783" y="2615"/>
                    <a:pt x="3184" y="2440"/>
                    <a:pt x="3334" y="2114"/>
                  </a:cubicBezTo>
                  <a:cubicBezTo>
                    <a:pt x="3485" y="1838"/>
                    <a:pt x="3434" y="1513"/>
                    <a:pt x="3234" y="1162"/>
                  </a:cubicBezTo>
                  <a:cubicBezTo>
                    <a:pt x="3033" y="811"/>
                    <a:pt x="2683" y="510"/>
                    <a:pt x="2256" y="285"/>
                  </a:cubicBezTo>
                  <a:cubicBezTo>
                    <a:pt x="1883" y="93"/>
                    <a:pt x="1496" y="0"/>
                    <a:pt x="1154" y="0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5700810" y="2707179"/>
              <a:ext cx="264689" cy="410300"/>
            </a:xfrm>
            <a:custGeom>
              <a:avLst/>
              <a:gdLst/>
              <a:ahLst/>
              <a:cxnLst/>
              <a:rect l="l" t="t" r="r" b="b"/>
              <a:pathLst>
                <a:path w="2532" h="3925" extrusionOk="0">
                  <a:moveTo>
                    <a:pt x="1253" y="0"/>
                  </a:moveTo>
                  <a:cubicBezTo>
                    <a:pt x="552" y="0"/>
                    <a:pt x="0" y="877"/>
                    <a:pt x="0" y="1955"/>
                  </a:cubicBezTo>
                  <a:cubicBezTo>
                    <a:pt x="0" y="3033"/>
                    <a:pt x="577" y="3810"/>
                    <a:pt x="1253" y="3910"/>
                  </a:cubicBezTo>
                  <a:cubicBezTo>
                    <a:pt x="1329" y="3920"/>
                    <a:pt x="1401" y="3925"/>
                    <a:pt x="1468" y="3925"/>
                  </a:cubicBezTo>
                  <a:cubicBezTo>
                    <a:pt x="2422" y="3925"/>
                    <a:pt x="2532" y="2962"/>
                    <a:pt x="2532" y="1955"/>
                  </a:cubicBezTo>
                  <a:cubicBezTo>
                    <a:pt x="2532" y="877"/>
                    <a:pt x="1955" y="0"/>
                    <a:pt x="1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5734889" y="2707179"/>
              <a:ext cx="264689" cy="408836"/>
            </a:xfrm>
            <a:custGeom>
              <a:avLst/>
              <a:gdLst/>
              <a:ahLst/>
              <a:cxnLst/>
              <a:rect l="l" t="t" r="r" b="b"/>
              <a:pathLst>
                <a:path w="2532" h="3911" extrusionOk="0">
                  <a:moveTo>
                    <a:pt x="1278" y="0"/>
                  </a:moveTo>
                  <a:cubicBezTo>
                    <a:pt x="576" y="0"/>
                    <a:pt x="0" y="877"/>
                    <a:pt x="0" y="1955"/>
                  </a:cubicBezTo>
                  <a:cubicBezTo>
                    <a:pt x="0" y="3033"/>
                    <a:pt x="576" y="3910"/>
                    <a:pt x="1278" y="3910"/>
                  </a:cubicBezTo>
                  <a:cubicBezTo>
                    <a:pt x="1980" y="3910"/>
                    <a:pt x="2531" y="3033"/>
                    <a:pt x="2531" y="1955"/>
                  </a:cubicBezTo>
                  <a:cubicBezTo>
                    <a:pt x="2531" y="877"/>
                    <a:pt x="1980" y="0"/>
                    <a:pt x="1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5750569" y="2722860"/>
              <a:ext cx="241168" cy="374758"/>
            </a:xfrm>
            <a:custGeom>
              <a:avLst/>
              <a:gdLst/>
              <a:ahLst/>
              <a:cxnLst/>
              <a:rect l="l" t="t" r="r" b="b"/>
              <a:pathLst>
                <a:path w="2307" h="3585" extrusionOk="0">
                  <a:moveTo>
                    <a:pt x="1153" y="76"/>
                  </a:moveTo>
                  <a:cubicBezTo>
                    <a:pt x="1755" y="76"/>
                    <a:pt x="2231" y="853"/>
                    <a:pt x="2231" y="1805"/>
                  </a:cubicBezTo>
                  <a:cubicBezTo>
                    <a:pt x="2231" y="2758"/>
                    <a:pt x="1755" y="3534"/>
                    <a:pt x="1153" y="3534"/>
                  </a:cubicBezTo>
                  <a:cubicBezTo>
                    <a:pt x="552" y="3534"/>
                    <a:pt x="51" y="2758"/>
                    <a:pt x="51" y="1805"/>
                  </a:cubicBezTo>
                  <a:cubicBezTo>
                    <a:pt x="51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27" y="1"/>
                    <a:pt x="0" y="803"/>
                    <a:pt x="0" y="1805"/>
                  </a:cubicBezTo>
                  <a:cubicBezTo>
                    <a:pt x="0" y="2783"/>
                    <a:pt x="527" y="3585"/>
                    <a:pt x="1153" y="3585"/>
                  </a:cubicBezTo>
                  <a:cubicBezTo>
                    <a:pt x="1780" y="3585"/>
                    <a:pt x="2306" y="2783"/>
                    <a:pt x="2306" y="1805"/>
                  </a:cubicBezTo>
                  <a:cubicBezTo>
                    <a:pt x="2306" y="803"/>
                    <a:pt x="1780" y="1"/>
                    <a:pt x="1153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6413430" y="1266149"/>
              <a:ext cx="217543" cy="220151"/>
            </a:xfrm>
            <a:custGeom>
              <a:avLst/>
              <a:gdLst/>
              <a:ahLst/>
              <a:cxnLst/>
              <a:rect l="l" t="t" r="r" b="b"/>
              <a:pathLst>
                <a:path w="2081" h="2106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8"/>
                  </a:lnTo>
                  <a:lnTo>
                    <a:pt x="777" y="1329"/>
                  </a:lnTo>
                  <a:lnTo>
                    <a:pt x="1053" y="2106"/>
                  </a:lnTo>
                  <a:lnTo>
                    <a:pt x="1304" y="1304"/>
                  </a:lnTo>
                  <a:lnTo>
                    <a:pt x="2081" y="1028"/>
                  </a:lnTo>
                  <a:lnTo>
                    <a:pt x="1304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7904213" y="2314123"/>
              <a:ext cx="220156" cy="220255"/>
            </a:xfrm>
            <a:custGeom>
              <a:avLst/>
              <a:gdLst/>
              <a:ahLst/>
              <a:cxnLst/>
              <a:rect l="l" t="t" r="r" b="b"/>
              <a:pathLst>
                <a:path w="2106" h="2107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9"/>
                  </a:lnTo>
                  <a:lnTo>
                    <a:pt x="802" y="1329"/>
                  </a:lnTo>
                  <a:lnTo>
                    <a:pt x="1078" y="2106"/>
                  </a:lnTo>
                  <a:lnTo>
                    <a:pt x="1328" y="1304"/>
                  </a:lnTo>
                  <a:lnTo>
                    <a:pt x="2105" y="1028"/>
                  </a:lnTo>
                  <a:lnTo>
                    <a:pt x="1303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6947921" y="1318521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0" y="252"/>
                    <a:pt x="0" y="577"/>
                  </a:cubicBezTo>
                  <a:cubicBezTo>
                    <a:pt x="0" y="903"/>
                    <a:pt x="251" y="1179"/>
                    <a:pt x="577" y="1179"/>
                  </a:cubicBezTo>
                  <a:cubicBezTo>
                    <a:pt x="902" y="1179"/>
                    <a:pt x="1178" y="903"/>
                    <a:pt x="1178" y="577"/>
                  </a:cubicBezTo>
                  <a:cubicBezTo>
                    <a:pt x="1178" y="252"/>
                    <a:pt x="902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7851736" y="1693179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1" y="252"/>
                    <a:pt x="1" y="577"/>
                  </a:cubicBezTo>
                  <a:cubicBezTo>
                    <a:pt x="1" y="903"/>
                    <a:pt x="251" y="1179"/>
                    <a:pt x="577" y="1179"/>
                  </a:cubicBezTo>
                  <a:cubicBezTo>
                    <a:pt x="903" y="1179"/>
                    <a:pt x="1179" y="903"/>
                    <a:pt x="1179" y="577"/>
                  </a:cubicBezTo>
                  <a:cubicBezTo>
                    <a:pt x="1179" y="252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7018587" y="4017121"/>
              <a:ext cx="125863" cy="12586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698197" y="3694837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602" y="1"/>
                  </a:moveTo>
                  <a:cubicBezTo>
                    <a:pt x="251" y="1"/>
                    <a:pt x="0" y="252"/>
                    <a:pt x="0" y="602"/>
                  </a:cubicBezTo>
                  <a:cubicBezTo>
                    <a:pt x="0" y="928"/>
                    <a:pt x="251" y="1179"/>
                    <a:pt x="602" y="1179"/>
                  </a:cubicBezTo>
                  <a:cubicBezTo>
                    <a:pt x="927" y="1179"/>
                    <a:pt x="1178" y="928"/>
                    <a:pt x="1178" y="602"/>
                  </a:cubicBezTo>
                  <a:cubicBezTo>
                    <a:pt x="1178" y="252"/>
                    <a:pt x="927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3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3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3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5" grpId="0"/>
      <p:bldP spid="3315" grpId="1"/>
      <p:bldP spid="331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7"/>
          <p:cNvSpPr txBox="1">
            <a:spLocks noGrp="1"/>
          </p:cNvSpPr>
          <p:nvPr>
            <p:ph type="title"/>
          </p:nvPr>
        </p:nvSpPr>
        <p:spPr>
          <a:xfrm>
            <a:off x="1789018" y="366953"/>
            <a:ext cx="5275283" cy="1435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OUR TEAM</a:t>
            </a:r>
            <a:endParaRPr sz="6000" dirty="0"/>
          </a:p>
        </p:txBody>
      </p:sp>
      <p:sp>
        <p:nvSpPr>
          <p:cNvPr id="3246" name="Google Shape;3246;p57"/>
          <p:cNvSpPr txBox="1">
            <a:spLocks noGrp="1"/>
          </p:cNvSpPr>
          <p:nvPr>
            <p:ph type="title" idx="2"/>
          </p:nvPr>
        </p:nvSpPr>
        <p:spPr>
          <a:xfrm>
            <a:off x="769148" y="2265745"/>
            <a:ext cx="3595056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KAITHLIN MANALO</a:t>
            </a:r>
            <a:endParaRPr dirty="0"/>
          </a:p>
        </p:txBody>
      </p:sp>
      <p:sp>
        <p:nvSpPr>
          <p:cNvPr id="3247" name="Google Shape;3247;p57"/>
          <p:cNvSpPr txBox="1">
            <a:spLocks noGrp="1"/>
          </p:cNvSpPr>
          <p:nvPr>
            <p:ph type="title" idx="3"/>
          </p:nvPr>
        </p:nvSpPr>
        <p:spPr>
          <a:xfrm>
            <a:off x="5121354" y="2359331"/>
            <a:ext cx="22623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XIA XI</a:t>
            </a:r>
            <a:endParaRPr dirty="0"/>
          </a:p>
        </p:txBody>
      </p:sp>
      <p:sp>
        <p:nvSpPr>
          <p:cNvPr id="3248" name="Google Shape;3248;p57"/>
          <p:cNvSpPr txBox="1">
            <a:spLocks noGrp="1"/>
          </p:cNvSpPr>
          <p:nvPr>
            <p:ph type="subTitle" idx="1"/>
          </p:nvPr>
        </p:nvSpPr>
        <p:spPr>
          <a:xfrm>
            <a:off x="5045460" y="2000338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ENL20192T SECTION 308</a:t>
            </a:r>
          </a:p>
        </p:txBody>
      </p:sp>
      <p:sp>
        <p:nvSpPr>
          <p:cNvPr id="3249" name="Google Shape;3249;p57"/>
          <p:cNvSpPr txBox="1">
            <a:spLocks noGrp="1"/>
          </p:cNvSpPr>
          <p:nvPr>
            <p:ph type="subTitle" idx="4"/>
          </p:nvPr>
        </p:nvSpPr>
        <p:spPr>
          <a:xfrm>
            <a:off x="1435526" y="2000338"/>
            <a:ext cx="2262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ENL2019T SECTION 307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C54A-93BC-C04B-2A02-1990E7630E13}"/>
              </a:ext>
            </a:extLst>
          </p:cNvPr>
          <p:cNvSpPr txBox="1"/>
          <p:nvPr/>
        </p:nvSpPr>
        <p:spPr>
          <a:xfrm>
            <a:off x="-329586" y="2764146"/>
            <a:ext cx="5792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ress Start 2P"/>
              <a:buNone/>
              <a:tabLst/>
              <a:defRPr/>
            </a:pPr>
            <a:r>
              <a:rPr lang="en-CA" sz="1600" dirty="0">
                <a:solidFill>
                  <a:srgbClr val="FFE400"/>
                </a:solidFill>
                <a:latin typeface="Press Start 2P"/>
                <a:sym typeface="Press Start 2P"/>
              </a:rPr>
              <a:t>WANQING TONG</a:t>
            </a:r>
            <a:endParaRPr kumimoji="0" lang="en-CA" sz="1600" b="0" i="0" u="none" strike="noStrike" kern="0" cap="none" spc="0" normalizeH="0" baseline="0" noProof="0" dirty="0">
              <a:ln>
                <a:noFill/>
              </a:ln>
              <a:solidFill>
                <a:srgbClr val="FFE400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  <p:sp>
        <p:nvSpPr>
          <p:cNvPr id="6" name="Google Shape;3247;p57">
            <a:extLst>
              <a:ext uri="{FF2B5EF4-FFF2-40B4-BE49-F238E27FC236}">
                <a16:creationId xmlns:a16="http://schemas.microsoft.com/office/drawing/2014/main" id="{1321BBEC-8091-0047-3D43-F5D67F1A76CE}"/>
              </a:ext>
            </a:extLst>
          </p:cNvPr>
          <p:cNvSpPr txBox="1">
            <a:spLocks/>
          </p:cNvSpPr>
          <p:nvPr/>
        </p:nvSpPr>
        <p:spPr>
          <a:xfrm>
            <a:off x="5121354" y="2841386"/>
            <a:ext cx="2262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dirty="0"/>
              <a:t>FEI LAN</a:t>
            </a:r>
          </a:p>
        </p:txBody>
      </p:sp>
      <p:sp>
        <p:nvSpPr>
          <p:cNvPr id="7" name="Google Shape;3247;p57">
            <a:extLst>
              <a:ext uri="{FF2B5EF4-FFF2-40B4-BE49-F238E27FC236}">
                <a16:creationId xmlns:a16="http://schemas.microsoft.com/office/drawing/2014/main" id="{59A9C219-C137-A743-EEFC-56B8F43E9A06}"/>
              </a:ext>
            </a:extLst>
          </p:cNvPr>
          <p:cNvSpPr txBox="1">
            <a:spLocks/>
          </p:cNvSpPr>
          <p:nvPr/>
        </p:nvSpPr>
        <p:spPr>
          <a:xfrm>
            <a:off x="4770783" y="3246201"/>
            <a:ext cx="2811654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16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dirty="0"/>
              <a:t>QIAOQING WU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5" grpId="0"/>
      <p:bldP spid="3246" grpId="0"/>
      <p:bldP spid="3247" grpId="0"/>
      <p:bldP spid="3248" grpId="0" build="p"/>
      <p:bldP spid="3249" grpId="0" build="p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56"/>
          <p:cNvSpPr txBox="1">
            <a:spLocks noGrp="1"/>
          </p:cNvSpPr>
          <p:nvPr>
            <p:ph type="title"/>
          </p:nvPr>
        </p:nvSpPr>
        <p:spPr>
          <a:xfrm>
            <a:off x="441491" y="247597"/>
            <a:ext cx="5910834" cy="112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Challenges</a:t>
            </a:r>
            <a:r>
              <a:rPr lang="en" sz="1600" dirty="0"/>
              <a:t> Faced by New Immigrants</a:t>
            </a:r>
            <a:endParaRPr sz="1600" dirty="0"/>
          </a:p>
        </p:txBody>
      </p:sp>
      <p:sp>
        <p:nvSpPr>
          <p:cNvPr id="3166" name="Google Shape;3166;p56"/>
          <p:cNvSpPr txBox="1">
            <a:spLocks noGrp="1"/>
          </p:cNvSpPr>
          <p:nvPr>
            <p:ph type="body" idx="1"/>
          </p:nvPr>
        </p:nvSpPr>
        <p:spPr>
          <a:xfrm>
            <a:off x="465810" y="1013026"/>
            <a:ext cx="3755546" cy="1476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CA" sz="2400" dirty="0"/>
              <a:t>Job hunting</a:t>
            </a:r>
            <a:endParaRPr sz="2400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 dirty="0"/>
              <a:t>Language acquisition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Accessing social services</a:t>
            </a:r>
            <a:endParaRPr sz="2400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2400" dirty="0">
                <a:solidFill>
                  <a:schemeClr val="dk1"/>
                </a:solidFill>
              </a:rPr>
              <a:t>And so on ..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3239" name="Google Shape;3239;p56"/>
          <p:cNvSpPr/>
          <p:nvPr/>
        </p:nvSpPr>
        <p:spPr>
          <a:xfrm rot="7472203">
            <a:off x="6772439" y="43446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7" name="Google Shape;4163;p61">
            <a:extLst>
              <a:ext uri="{FF2B5EF4-FFF2-40B4-BE49-F238E27FC236}">
                <a16:creationId xmlns:a16="http://schemas.microsoft.com/office/drawing/2014/main" id="{8127BE5D-D2E1-A583-CD34-EBC0F499EB21}"/>
              </a:ext>
            </a:extLst>
          </p:cNvPr>
          <p:cNvGrpSpPr/>
          <p:nvPr/>
        </p:nvGrpSpPr>
        <p:grpSpPr>
          <a:xfrm>
            <a:off x="6233961" y="1095501"/>
            <a:ext cx="2570363" cy="2952497"/>
            <a:chOff x="5931872" y="3428323"/>
            <a:chExt cx="1164448" cy="1125512"/>
          </a:xfrm>
        </p:grpSpPr>
        <p:sp>
          <p:nvSpPr>
            <p:cNvPr id="3138" name="Google Shape;4164;p61">
              <a:extLst>
                <a:ext uri="{FF2B5EF4-FFF2-40B4-BE49-F238E27FC236}">
                  <a16:creationId xmlns:a16="http://schemas.microsoft.com/office/drawing/2014/main" id="{F7E5C72D-D4B4-ABEC-9C76-CE2B2A8524AA}"/>
                </a:ext>
              </a:extLst>
            </p:cNvPr>
            <p:cNvSpPr/>
            <p:nvPr/>
          </p:nvSpPr>
          <p:spPr>
            <a:xfrm>
              <a:off x="5931872" y="3428323"/>
              <a:ext cx="1164448" cy="1125512"/>
            </a:xfrm>
            <a:custGeom>
              <a:avLst/>
              <a:gdLst/>
              <a:ahLst/>
              <a:cxnLst/>
              <a:rect l="l" t="t" r="r" b="b"/>
              <a:pathLst>
                <a:path w="33735" h="32607" extrusionOk="0">
                  <a:moveTo>
                    <a:pt x="16567" y="0"/>
                  </a:moveTo>
                  <a:cubicBezTo>
                    <a:pt x="16542" y="25"/>
                    <a:pt x="16517" y="25"/>
                    <a:pt x="16491" y="25"/>
                  </a:cubicBezTo>
                  <a:cubicBezTo>
                    <a:pt x="13283" y="75"/>
                    <a:pt x="10201" y="1053"/>
                    <a:pt x="7544" y="2832"/>
                  </a:cubicBezTo>
                  <a:cubicBezTo>
                    <a:pt x="7469" y="2882"/>
                    <a:pt x="7394" y="2933"/>
                    <a:pt x="7318" y="2983"/>
                  </a:cubicBezTo>
                  <a:lnTo>
                    <a:pt x="7293" y="2983"/>
                  </a:lnTo>
                  <a:cubicBezTo>
                    <a:pt x="6567" y="3509"/>
                    <a:pt x="5865" y="4060"/>
                    <a:pt x="5238" y="4662"/>
                  </a:cubicBezTo>
                  <a:lnTo>
                    <a:pt x="5088" y="4812"/>
                  </a:lnTo>
                  <a:cubicBezTo>
                    <a:pt x="4637" y="5263"/>
                    <a:pt x="4186" y="5740"/>
                    <a:pt x="3760" y="6266"/>
                  </a:cubicBezTo>
                  <a:cubicBezTo>
                    <a:pt x="3734" y="6291"/>
                    <a:pt x="3709" y="6341"/>
                    <a:pt x="3659" y="6391"/>
                  </a:cubicBezTo>
                  <a:cubicBezTo>
                    <a:pt x="3308" y="6817"/>
                    <a:pt x="2983" y="7268"/>
                    <a:pt x="2707" y="7745"/>
                  </a:cubicBezTo>
                  <a:lnTo>
                    <a:pt x="2682" y="7745"/>
                  </a:lnTo>
                  <a:cubicBezTo>
                    <a:pt x="2682" y="7770"/>
                    <a:pt x="2657" y="7795"/>
                    <a:pt x="2632" y="7820"/>
                  </a:cubicBezTo>
                  <a:cubicBezTo>
                    <a:pt x="2632" y="7845"/>
                    <a:pt x="2607" y="7870"/>
                    <a:pt x="2607" y="7870"/>
                  </a:cubicBezTo>
                  <a:cubicBezTo>
                    <a:pt x="2356" y="8296"/>
                    <a:pt x="2105" y="8722"/>
                    <a:pt x="1880" y="9123"/>
                  </a:cubicBezTo>
                  <a:cubicBezTo>
                    <a:pt x="1880" y="9148"/>
                    <a:pt x="1880" y="9148"/>
                    <a:pt x="1880" y="9173"/>
                  </a:cubicBezTo>
                  <a:cubicBezTo>
                    <a:pt x="1855" y="9173"/>
                    <a:pt x="1830" y="9223"/>
                    <a:pt x="1830" y="9223"/>
                  </a:cubicBezTo>
                  <a:cubicBezTo>
                    <a:pt x="1278" y="10301"/>
                    <a:pt x="852" y="11429"/>
                    <a:pt x="552" y="12582"/>
                  </a:cubicBezTo>
                  <a:cubicBezTo>
                    <a:pt x="526" y="12682"/>
                    <a:pt x="501" y="12807"/>
                    <a:pt x="476" y="12908"/>
                  </a:cubicBezTo>
                  <a:cubicBezTo>
                    <a:pt x="476" y="12933"/>
                    <a:pt x="476" y="12933"/>
                    <a:pt x="476" y="12933"/>
                  </a:cubicBezTo>
                  <a:cubicBezTo>
                    <a:pt x="276" y="13810"/>
                    <a:pt x="125" y="14687"/>
                    <a:pt x="50" y="15564"/>
                  </a:cubicBezTo>
                  <a:cubicBezTo>
                    <a:pt x="25" y="15965"/>
                    <a:pt x="25" y="16341"/>
                    <a:pt x="0" y="16742"/>
                  </a:cubicBezTo>
                  <a:cubicBezTo>
                    <a:pt x="0" y="16792"/>
                    <a:pt x="0" y="16817"/>
                    <a:pt x="0" y="16867"/>
                  </a:cubicBezTo>
                  <a:lnTo>
                    <a:pt x="0" y="31629"/>
                  </a:lnTo>
                  <a:cubicBezTo>
                    <a:pt x="0" y="32156"/>
                    <a:pt x="451" y="32607"/>
                    <a:pt x="978" y="32607"/>
                  </a:cubicBezTo>
                  <a:lnTo>
                    <a:pt x="32757" y="32607"/>
                  </a:lnTo>
                  <a:cubicBezTo>
                    <a:pt x="33309" y="32607"/>
                    <a:pt x="33735" y="32156"/>
                    <a:pt x="33735" y="31629"/>
                  </a:cubicBezTo>
                  <a:lnTo>
                    <a:pt x="33735" y="16867"/>
                  </a:lnTo>
                  <a:cubicBezTo>
                    <a:pt x="33735" y="14913"/>
                    <a:pt x="33409" y="12983"/>
                    <a:pt x="32732" y="11153"/>
                  </a:cubicBezTo>
                  <a:cubicBezTo>
                    <a:pt x="32707" y="11078"/>
                    <a:pt x="32682" y="11003"/>
                    <a:pt x="32657" y="10928"/>
                  </a:cubicBezTo>
                  <a:cubicBezTo>
                    <a:pt x="32582" y="10702"/>
                    <a:pt x="32481" y="10451"/>
                    <a:pt x="32381" y="10226"/>
                  </a:cubicBezTo>
                  <a:cubicBezTo>
                    <a:pt x="32231" y="9850"/>
                    <a:pt x="32055" y="9499"/>
                    <a:pt x="31880" y="9148"/>
                  </a:cubicBezTo>
                  <a:cubicBezTo>
                    <a:pt x="31755" y="8923"/>
                    <a:pt x="31629" y="8697"/>
                    <a:pt x="31504" y="8471"/>
                  </a:cubicBezTo>
                  <a:cubicBezTo>
                    <a:pt x="31454" y="8371"/>
                    <a:pt x="31404" y="8271"/>
                    <a:pt x="31329" y="8196"/>
                  </a:cubicBezTo>
                  <a:cubicBezTo>
                    <a:pt x="30752" y="7243"/>
                    <a:pt x="30101" y="6341"/>
                    <a:pt x="29324" y="5514"/>
                  </a:cubicBezTo>
                  <a:cubicBezTo>
                    <a:pt x="29148" y="5314"/>
                    <a:pt x="28973" y="5113"/>
                    <a:pt x="28797" y="4938"/>
                  </a:cubicBezTo>
                  <a:cubicBezTo>
                    <a:pt x="28221" y="4386"/>
                    <a:pt x="27594" y="3835"/>
                    <a:pt x="26943" y="3334"/>
                  </a:cubicBezTo>
                  <a:cubicBezTo>
                    <a:pt x="26742" y="3208"/>
                    <a:pt x="26542" y="3058"/>
                    <a:pt x="26341" y="2908"/>
                  </a:cubicBezTo>
                  <a:cubicBezTo>
                    <a:pt x="25965" y="2657"/>
                    <a:pt x="25614" y="2456"/>
                    <a:pt x="25263" y="2256"/>
                  </a:cubicBezTo>
                  <a:cubicBezTo>
                    <a:pt x="25263" y="2231"/>
                    <a:pt x="25238" y="2231"/>
                    <a:pt x="25238" y="2231"/>
                  </a:cubicBezTo>
                  <a:cubicBezTo>
                    <a:pt x="25213" y="2206"/>
                    <a:pt x="25188" y="2206"/>
                    <a:pt x="25188" y="2181"/>
                  </a:cubicBezTo>
                  <a:cubicBezTo>
                    <a:pt x="25163" y="2181"/>
                    <a:pt x="25138" y="2156"/>
                    <a:pt x="25113" y="2156"/>
                  </a:cubicBezTo>
                  <a:cubicBezTo>
                    <a:pt x="25013" y="2106"/>
                    <a:pt x="24938" y="2055"/>
                    <a:pt x="24837" y="2005"/>
                  </a:cubicBezTo>
                  <a:cubicBezTo>
                    <a:pt x="24687" y="1930"/>
                    <a:pt x="24512" y="1830"/>
                    <a:pt x="24361" y="1755"/>
                  </a:cubicBezTo>
                  <a:cubicBezTo>
                    <a:pt x="24211" y="1679"/>
                    <a:pt x="24060" y="1604"/>
                    <a:pt x="23910" y="1554"/>
                  </a:cubicBezTo>
                  <a:cubicBezTo>
                    <a:pt x="23885" y="1529"/>
                    <a:pt x="23835" y="1504"/>
                    <a:pt x="23810" y="1504"/>
                  </a:cubicBezTo>
                  <a:cubicBezTo>
                    <a:pt x="23760" y="1479"/>
                    <a:pt x="23735" y="1454"/>
                    <a:pt x="23710" y="1454"/>
                  </a:cubicBezTo>
                  <a:lnTo>
                    <a:pt x="23684" y="1454"/>
                  </a:lnTo>
                  <a:cubicBezTo>
                    <a:pt x="23183" y="1228"/>
                    <a:pt x="22657" y="1003"/>
                    <a:pt x="22131" y="852"/>
                  </a:cubicBezTo>
                  <a:lnTo>
                    <a:pt x="21980" y="802"/>
                  </a:lnTo>
                  <a:cubicBezTo>
                    <a:pt x="21830" y="752"/>
                    <a:pt x="21654" y="702"/>
                    <a:pt x="21504" y="652"/>
                  </a:cubicBezTo>
                  <a:cubicBezTo>
                    <a:pt x="21379" y="627"/>
                    <a:pt x="21253" y="577"/>
                    <a:pt x="21103" y="552"/>
                  </a:cubicBezTo>
                  <a:lnTo>
                    <a:pt x="21078" y="552"/>
                  </a:lnTo>
                  <a:cubicBezTo>
                    <a:pt x="20752" y="451"/>
                    <a:pt x="20401" y="376"/>
                    <a:pt x="20075" y="301"/>
                  </a:cubicBezTo>
                  <a:lnTo>
                    <a:pt x="20025" y="301"/>
                  </a:lnTo>
                  <a:cubicBezTo>
                    <a:pt x="19975" y="301"/>
                    <a:pt x="19925" y="276"/>
                    <a:pt x="19875" y="276"/>
                  </a:cubicBezTo>
                  <a:cubicBezTo>
                    <a:pt x="19649" y="226"/>
                    <a:pt x="19399" y="201"/>
                    <a:pt x="19173" y="176"/>
                  </a:cubicBezTo>
                  <a:cubicBezTo>
                    <a:pt x="18998" y="151"/>
                    <a:pt x="18847" y="126"/>
                    <a:pt x="18672" y="100"/>
                  </a:cubicBezTo>
                  <a:cubicBezTo>
                    <a:pt x="18196" y="50"/>
                    <a:pt x="17694" y="25"/>
                    <a:pt x="17218" y="25"/>
                  </a:cubicBezTo>
                  <a:cubicBezTo>
                    <a:pt x="17143" y="0"/>
                    <a:pt x="17068" y="0"/>
                    <a:pt x="16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165;p61">
              <a:extLst>
                <a:ext uri="{FF2B5EF4-FFF2-40B4-BE49-F238E27FC236}">
                  <a16:creationId xmlns:a16="http://schemas.microsoft.com/office/drawing/2014/main" id="{94DF3F62-BFF3-0397-6C21-3F9A47B95201}"/>
                </a:ext>
              </a:extLst>
            </p:cNvPr>
            <p:cNvSpPr/>
            <p:nvPr/>
          </p:nvSpPr>
          <p:spPr>
            <a:xfrm>
              <a:off x="5965594" y="3462045"/>
              <a:ext cx="1097001" cy="1058065"/>
            </a:xfrm>
            <a:custGeom>
              <a:avLst/>
              <a:gdLst/>
              <a:ahLst/>
              <a:cxnLst/>
              <a:rect l="l" t="t" r="r" b="b"/>
              <a:pathLst>
                <a:path w="31781" h="30653" extrusionOk="0">
                  <a:moveTo>
                    <a:pt x="15890" y="1"/>
                  </a:moveTo>
                  <a:cubicBezTo>
                    <a:pt x="15815" y="1"/>
                    <a:pt x="15715" y="1"/>
                    <a:pt x="15615" y="26"/>
                  </a:cubicBezTo>
                  <a:lnTo>
                    <a:pt x="15540" y="26"/>
                  </a:lnTo>
                  <a:cubicBezTo>
                    <a:pt x="12432" y="76"/>
                    <a:pt x="9524" y="1053"/>
                    <a:pt x="7093" y="2657"/>
                  </a:cubicBezTo>
                  <a:cubicBezTo>
                    <a:pt x="7018" y="2707"/>
                    <a:pt x="6943" y="2758"/>
                    <a:pt x="6868" y="2808"/>
                  </a:cubicBezTo>
                  <a:cubicBezTo>
                    <a:pt x="6191" y="3284"/>
                    <a:pt x="5539" y="3835"/>
                    <a:pt x="4938" y="4412"/>
                  </a:cubicBezTo>
                  <a:cubicBezTo>
                    <a:pt x="4888" y="4437"/>
                    <a:pt x="4838" y="4487"/>
                    <a:pt x="4813" y="4512"/>
                  </a:cubicBezTo>
                  <a:cubicBezTo>
                    <a:pt x="4361" y="4963"/>
                    <a:pt x="3935" y="5414"/>
                    <a:pt x="3559" y="5890"/>
                  </a:cubicBezTo>
                  <a:cubicBezTo>
                    <a:pt x="3509" y="5941"/>
                    <a:pt x="3484" y="5966"/>
                    <a:pt x="3459" y="6016"/>
                  </a:cubicBezTo>
                  <a:cubicBezTo>
                    <a:pt x="3133" y="6417"/>
                    <a:pt x="2833" y="6843"/>
                    <a:pt x="2532" y="7294"/>
                  </a:cubicBezTo>
                  <a:cubicBezTo>
                    <a:pt x="2532" y="7319"/>
                    <a:pt x="2507" y="7344"/>
                    <a:pt x="2482" y="7394"/>
                  </a:cubicBezTo>
                  <a:cubicBezTo>
                    <a:pt x="2231" y="7795"/>
                    <a:pt x="2006" y="8196"/>
                    <a:pt x="1780" y="8597"/>
                  </a:cubicBezTo>
                  <a:cubicBezTo>
                    <a:pt x="1755" y="8622"/>
                    <a:pt x="1755" y="8672"/>
                    <a:pt x="1730" y="8697"/>
                  </a:cubicBezTo>
                  <a:cubicBezTo>
                    <a:pt x="1229" y="9700"/>
                    <a:pt x="828" y="10753"/>
                    <a:pt x="527" y="11855"/>
                  </a:cubicBezTo>
                  <a:cubicBezTo>
                    <a:pt x="502" y="11956"/>
                    <a:pt x="477" y="12056"/>
                    <a:pt x="452" y="12156"/>
                  </a:cubicBezTo>
                  <a:lnTo>
                    <a:pt x="452" y="12181"/>
                  </a:lnTo>
                  <a:cubicBezTo>
                    <a:pt x="251" y="12983"/>
                    <a:pt x="126" y="13810"/>
                    <a:pt x="51" y="14662"/>
                  </a:cubicBezTo>
                  <a:cubicBezTo>
                    <a:pt x="26" y="15038"/>
                    <a:pt x="26" y="15414"/>
                    <a:pt x="26" y="15790"/>
                  </a:cubicBezTo>
                  <a:cubicBezTo>
                    <a:pt x="1" y="15815"/>
                    <a:pt x="1" y="15865"/>
                    <a:pt x="1" y="15890"/>
                  </a:cubicBezTo>
                  <a:lnTo>
                    <a:pt x="1" y="30652"/>
                  </a:lnTo>
                  <a:lnTo>
                    <a:pt x="31780" y="30652"/>
                  </a:lnTo>
                  <a:lnTo>
                    <a:pt x="31780" y="15890"/>
                  </a:lnTo>
                  <a:cubicBezTo>
                    <a:pt x="31780" y="14011"/>
                    <a:pt x="31454" y="12181"/>
                    <a:pt x="30853" y="10502"/>
                  </a:cubicBezTo>
                  <a:cubicBezTo>
                    <a:pt x="30828" y="10427"/>
                    <a:pt x="30803" y="10377"/>
                    <a:pt x="30778" y="10301"/>
                  </a:cubicBezTo>
                  <a:cubicBezTo>
                    <a:pt x="30702" y="10076"/>
                    <a:pt x="30602" y="9850"/>
                    <a:pt x="30502" y="9625"/>
                  </a:cubicBezTo>
                  <a:cubicBezTo>
                    <a:pt x="30352" y="9299"/>
                    <a:pt x="30201" y="8948"/>
                    <a:pt x="30026" y="8622"/>
                  </a:cubicBezTo>
                  <a:cubicBezTo>
                    <a:pt x="29900" y="8397"/>
                    <a:pt x="29800" y="8171"/>
                    <a:pt x="29675" y="7971"/>
                  </a:cubicBezTo>
                  <a:cubicBezTo>
                    <a:pt x="29625" y="7895"/>
                    <a:pt x="29575" y="7795"/>
                    <a:pt x="29525" y="7720"/>
                  </a:cubicBezTo>
                  <a:cubicBezTo>
                    <a:pt x="28973" y="6818"/>
                    <a:pt x="28347" y="5966"/>
                    <a:pt x="27645" y="5189"/>
                  </a:cubicBezTo>
                  <a:cubicBezTo>
                    <a:pt x="27469" y="5013"/>
                    <a:pt x="27294" y="4838"/>
                    <a:pt x="27144" y="4662"/>
                  </a:cubicBezTo>
                  <a:cubicBezTo>
                    <a:pt x="26592" y="4111"/>
                    <a:pt x="25991" y="3610"/>
                    <a:pt x="25389" y="3159"/>
                  </a:cubicBezTo>
                  <a:cubicBezTo>
                    <a:pt x="25189" y="3008"/>
                    <a:pt x="25013" y="2883"/>
                    <a:pt x="24838" y="2758"/>
                  </a:cubicBezTo>
                  <a:cubicBezTo>
                    <a:pt x="24487" y="2532"/>
                    <a:pt x="24161" y="2306"/>
                    <a:pt x="23810" y="2106"/>
                  </a:cubicBezTo>
                  <a:cubicBezTo>
                    <a:pt x="23785" y="2106"/>
                    <a:pt x="23785" y="2106"/>
                    <a:pt x="23760" y="2081"/>
                  </a:cubicBezTo>
                  <a:cubicBezTo>
                    <a:pt x="23760" y="2081"/>
                    <a:pt x="23735" y="2081"/>
                    <a:pt x="23710" y="2056"/>
                  </a:cubicBezTo>
                  <a:cubicBezTo>
                    <a:pt x="23710" y="2056"/>
                    <a:pt x="23685" y="2056"/>
                    <a:pt x="23660" y="2031"/>
                  </a:cubicBezTo>
                  <a:cubicBezTo>
                    <a:pt x="23585" y="1981"/>
                    <a:pt x="23484" y="1931"/>
                    <a:pt x="23409" y="1880"/>
                  </a:cubicBezTo>
                  <a:cubicBezTo>
                    <a:pt x="23259" y="1805"/>
                    <a:pt x="23108" y="1730"/>
                    <a:pt x="22958" y="1655"/>
                  </a:cubicBezTo>
                  <a:cubicBezTo>
                    <a:pt x="22808" y="1580"/>
                    <a:pt x="22657" y="1530"/>
                    <a:pt x="22507" y="1454"/>
                  </a:cubicBezTo>
                  <a:cubicBezTo>
                    <a:pt x="22482" y="1429"/>
                    <a:pt x="22457" y="1429"/>
                    <a:pt x="22432" y="1404"/>
                  </a:cubicBezTo>
                  <a:cubicBezTo>
                    <a:pt x="22382" y="1379"/>
                    <a:pt x="22357" y="1379"/>
                    <a:pt x="22306" y="1354"/>
                  </a:cubicBezTo>
                  <a:cubicBezTo>
                    <a:pt x="21830" y="1154"/>
                    <a:pt x="21354" y="953"/>
                    <a:pt x="20853" y="803"/>
                  </a:cubicBezTo>
                  <a:cubicBezTo>
                    <a:pt x="20803" y="778"/>
                    <a:pt x="20753" y="778"/>
                    <a:pt x="20702" y="753"/>
                  </a:cubicBezTo>
                  <a:cubicBezTo>
                    <a:pt x="20552" y="702"/>
                    <a:pt x="20402" y="652"/>
                    <a:pt x="20251" y="627"/>
                  </a:cubicBezTo>
                  <a:cubicBezTo>
                    <a:pt x="20151" y="577"/>
                    <a:pt x="20026" y="552"/>
                    <a:pt x="19900" y="527"/>
                  </a:cubicBezTo>
                  <a:cubicBezTo>
                    <a:pt x="19575" y="427"/>
                    <a:pt x="19249" y="352"/>
                    <a:pt x="18898" y="301"/>
                  </a:cubicBezTo>
                  <a:cubicBezTo>
                    <a:pt x="18898" y="301"/>
                    <a:pt x="18873" y="276"/>
                    <a:pt x="18848" y="276"/>
                  </a:cubicBezTo>
                  <a:cubicBezTo>
                    <a:pt x="18823" y="276"/>
                    <a:pt x="18773" y="276"/>
                    <a:pt x="18722" y="251"/>
                  </a:cubicBezTo>
                  <a:cubicBezTo>
                    <a:pt x="18497" y="226"/>
                    <a:pt x="18271" y="176"/>
                    <a:pt x="18046" y="151"/>
                  </a:cubicBezTo>
                  <a:cubicBezTo>
                    <a:pt x="17895" y="126"/>
                    <a:pt x="17745" y="126"/>
                    <a:pt x="17595" y="101"/>
                  </a:cubicBezTo>
                  <a:cubicBezTo>
                    <a:pt x="17144" y="51"/>
                    <a:pt x="16692" y="26"/>
                    <a:pt x="16216" y="26"/>
                  </a:cubicBezTo>
                  <a:cubicBezTo>
                    <a:pt x="16141" y="1"/>
                    <a:pt x="16041" y="1"/>
                    <a:pt x="15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166;p61">
              <a:extLst>
                <a:ext uri="{FF2B5EF4-FFF2-40B4-BE49-F238E27FC236}">
                  <a16:creationId xmlns:a16="http://schemas.microsoft.com/office/drawing/2014/main" id="{B0F6E9DD-4A17-5C4B-798F-9378712DF047}"/>
                </a:ext>
              </a:extLst>
            </p:cNvPr>
            <p:cNvSpPr/>
            <p:nvPr/>
          </p:nvSpPr>
          <p:spPr>
            <a:xfrm>
              <a:off x="6025272" y="3532112"/>
              <a:ext cx="760490" cy="230163"/>
            </a:xfrm>
            <a:custGeom>
              <a:avLst/>
              <a:gdLst/>
              <a:ahLst/>
              <a:cxnLst/>
              <a:rect l="l" t="t" r="r" b="b"/>
              <a:pathLst>
                <a:path w="22032" h="6668" extrusionOk="0">
                  <a:moveTo>
                    <a:pt x="21931" y="1"/>
                  </a:moveTo>
                  <a:lnTo>
                    <a:pt x="51" y="6567"/>
                  </a:lnTo>
                  <a:cubicBezTo>
                    <a:pt x="26" y="6592"/>
                    <a:pt x="26" y="6642"/>
                    <a:pt x="1" y="6667"/>
                  </a:cubicBezTo>
                  <a:lnTo>
                    <a:pt x="22031" y="51"/>
                  </a:lnTo>
                  <a:cubicBezTo>
                    <a:pt x="22031" y="51"/>
                    <a:pt x="22006" y="51"/>
                    <a:pt x="21981" y="26"/>
                  </a:cubicBezTo>
                  <a:cubicBezTo>
                    <a:pt x="21981" y="26"/>
                    <a:pt x="21956" y="26"/>
                    <a:pt x="21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167;p61">
              <a:extLst>
                <a:ext uri="{FF2B5EF4-FFF2-40B4-BE49-F238E27FC236}">
                  <a16:creationId xmlns:a16="http://schemas.microsoft.com/office/drawing/2014/main" id="{19E78229-04A3-1077-B99A-F90069E5C1CA}"/>
                </a:ext>
              </a:extLst>
            </p:cNvPr>
            <p:cNvSpPr/>
            <p:nvPr/>
          </p:nvSpPr>
          <p:spPr>
            <a:xfrm>
              <a:off x="6051228" y="3508780"/>
              <a:ext cx="688659" cy="208520"/>
            </a:xfrm>
            <a:custGeom>
              <a:avLst/>
              <a:gdLst/>
              <a:ahLst/>
              <a:cxnLst/>
              <a:rect l="l" t="t" r="r" b="b"/>
              <a:pathLst>
                <a:path w="19951" h="6041" extrusionOk="0">
                  <a:moveTo>
                    <a:pt x="19825" y="0"/>
                  </a:moveTo>
                  <a:lnTo>
                    <a:pt x="51" y="5940"/>
                  </a:lnTo>
                  <a:cubicBezTo>
                    <a:pt x="51" y="5965"/>
                    <a:pt x="26" y="5990"/>
                    <a:pt x="1" y="6040"/>
                  </a:cubicBezTo>
                  <a:lnTo>
                    <a:pt x="19951" y="50"/>
                  </a:lnTo>
                  <a:cubicBezTo>
                    <a:pt x="19901" y="25"/>
                    <a:pt x="19876" y="25"/>
                    <a:pt x="19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168;p61">
              <a:extLst>
                <a:ext uri="{FF2B5EF4-FFF2-40B4-BE49-F238E27FC236}">
                  <a16:creationId xmlns:a16="http://schemas.microsoft.com/office/drawing/2014/main" id="{1AADED55-F1A9-68E3-CE81-FABED09B09F0}"/>
                </a:ext>
              </a:extLst>
            </p:cNvPr>
            <p:cNvSpPr/>
            <p:nvPr/>
          </p:nvSpPr>
          <p:spPr>
            <a:xfrm>
              <a:off x="6084985" y="3488001"/>
              <a:ext cx="600397" cy="181700"/>
            </a:xfrm>
            <a:custGeom>
              <a:avLst/>
              <a:gdLst/>
              <a:ahLst/>
              <a:cxnLst/>
              <a:rect l="l" t="t" r="r" b="b"/>
              <a:pathLst>
                <a:path w="17394" h="5264" extrusionOk="0">
                  <a:moveTo>
                    <a:pt x="17243" y="1"/>
                  </a:moveTo>
                  <a:lnTo>
                    <a:pt x="100" y="5138"/>
                  </a:lnTo>
                  <a:cubicBezTo>
                    <a:pt x="50" y="5189"/>
                    <a:pt x="25" y="5214"/>
                    <a:pt x="0" y="5264"/>
                  </a:cubicBezTo>
                  <a:lnTo>
                    <a:pt x="17394" y="51"/>
                  </a:lnTo>
                  <a:cubicBezTo>
                    <a:pt x="17344" y="26"/>
                    <a:pt x="17294" y="26"/>
                    <a:pt x="17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169;p61">
              <a:extLst>
                <a:ext uri="{FF2B5EF4-FFF2-40B4-BE49-F238E27FC236}">
                  <a16:creationId xmlns:a16="http://schemas.microsoft.com/office/drawing/2014/main" id="{D0305201-32AF-7150-FF06-EF7E1C82F4D2}"/>
                </a:ext>
              </a:extLst>
            </p:cNvPr>
            <p:cNvSpPr/>
            <p:nvPr/>
          </p:nvSpPr>
          <p:spPr>
            <a:xfrm>
              <a:off x="6131685" y="3470708"/>
              <a:ext cx="486214" cy="147079"/>
            </a:xfrm>
            <a:custGeom>
              <a:avLst/>
              <a:gdLst/>
              <a:ahLst/>
              <a:cxnLst/>
              <a:rect l="l" t="t" r="r" b="b"/>
              <a:pathLst>
                <a:path w="14086" h="4261" extrusionOk="0">
                  <a:moveTo>
                    <a:pt x="13910" y="0"/>
                  </a:moveTo>
                  <a:lnTo>
                    <a:pt x="126" y="4161"/>
                  </a:lnTo>
                  <a:cubicBezTo>
                    <a:pt x="76" y="4186"/>
                    <a:pt x="26" y="4236"/>
                    <a:pt x="1" y="4261"/>
                  </a:cubicBezTo>
                  <a:lnTo>
                    <a:pt x="14086" y="50"/>
                  </a:lnTo>
                  <a:cubicBezTo>
                    <a:pt x="14036" y="25"/>
                    <a:pt x="13986" y="25"/>
                    <a:pt x="13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170;p61">
              <a:extLst>
                <a:ext uri="{FF2B5EF4-FFF2-40B4-BE49-F238E27FC236}">
                  <a16:creationId xmlns:a16="http://schemas.microsoft.com/office/drawing/2014/main" id="{5EA4B786-77C0-EC6C-E0BB-5E1B74CF4A71}"/>
                </a:ext>
              </a:extLst>
            </p:cNvPr>
            <p:cNvSpPr/>
            <p:nvPr/>
          </p:nvSpPr>
          <p:spPr>
            <a:xfrm>
              <a:off x="6202615" y="3462045"/>
              <a:ext cx="322739" cy="96925"/>
            </a:xfrm>
            <a:custGeom>
              <a:avLst/>
              <a:gdLst/>
              <a:ahLst/>
              <a:cxnLst/>
              <a:rect l="l" t="t" r="r" b="b"/>
              <a:pathLst>
                <a:path w="9350" h="2808" extrusionOk="0">
                  <a:moveTo>
                    <a:pt x="9099" y="1"/>
                  </a:moveTo>
                  <a:lnTo>
                    <a:pt x="226" y="2657"/>
                  </a:lnTo>
                  <a:cubicBezTo>
                    <a:pt x="151" y="2707"/>
                    <a:pt x="76" y="2758"/>
                    <a:pt x="1" y="2808"/>
                  </a:cubicBezTo>
                  <a:lnTo>
                    <a:pt x="9349" y="26"/>
                  </a:lnTo>
                  <a:cubicBezTo>
                    <a:pt x="9274" y="1"/>
                    <a:pt x="9174" y="1"/>
                    <a:pt x="9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171;p61">
              <a:extLst>
                <a:ext uri="{FF2B5EF4-FFF2-40B4-BE49-F238E27FC236}">
                  <a16:creationId xmlns:a16="http://schemas.microsoft.com/office/drawing/2014/main" id="{1558D0C2-9910-279A-F91A-42994CE05527}"/>
                </a:ext>
              </a:extLst>
            </p:cNvPr>
            <p:cNvSpPr/>
            <p:nvPr/>
          </p:nvSpPr>
          <p:spPr>
            <a:xfrm>
              <a:off x="6146699" y="4268858"/>
              <a:ext cx="748926" cy="50499"/>
            </a:xfrm>
            <a:custGeom>
              <a:avLst/>
              <a:gdLst/>
              <a:ahLst/>
              <a:cxnLst/>
              <a:rect l="l" t="t" r="r" b="b"/>
              <a:pathLst>
                <a:path w="21697" h="1463" extrusionOk="0">
                  <a:moveTo>
                    <a:pt x="5615" y="1"/>
                  </a:moveTo>
                  <a:cubicBezTo>
                    <a:pt x="2403" y="1"/>
                    <a:pt x="0" y="9"/>
                    <a:pt x="17" y="34"/>
                  </a:cubicBezTo>
                  <a:lnTo>
                    <a:pt x="844" y="1463"/>
                  </a:lnTo>
                  <a:lnTo>
                    <a:pt x="20919" y="1463"/>
                  </a:lnTo>
                  <a:lnTo>
                    <a:pt x="21696" y="34"/>
                  </a:lnTo>
                  <a:cubicBezTo>
                    <a:pt x="21696" y="34"/>
                    <a:pt x="12039" y="1"/>
                    <a:pt x="5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172;p61">
              <a:extLst>
                <a:ext uri="{FF2B5EF4-FFF2-40B4-BE49-F238E27FC236}">
                  <a16:creationId xmlns:a16="http://schemas.microsoft.com/office/drawing/2014/main" id="{30110B62-4424-4096-A495-1A0A4D2E9185}"/>
                </a:ext>
              </a:extLst>
            </p:cNvPr>
            <p:cNvSpPr/>
            <p:nvPr/>
          </p:nvSpPr>
          <p:spPr>
            <a:xfrm>
              <a:off x="6109180" y="3654955"/>
              <a:ext cx="811506" cy="628115"/>
            </a:xfrm>
            <a:custGeom>
              <a:avLst/>
              <a:gdLst/>
              <a:ahLst/>
              <a:cxnLst/>
              <a:rect l="l" t="t" r="r" b="b"/>
              <a:pathLst>
                <a:path w="23510" h="18197" extrusionOk="0">
                  <a:moveTo>
                    <a:pt x="1304" y="1"/>
                  </a:moveTo>
                  <a:cubicBezTo>
                    <a:pt x="577" y="1"/>
                    <a:pt x="1" y="577"/>
                    <a:pt x="1" y="1304"/>
                  </a:cubicBezTo>
                  <a:lnTo>
                    <a:pt x="1" y="16893"/>
                  </a:lnTo>
                  <a:cubicBezTo>
                    <a:pt x="1" y="17620"/>
                    <a:pt x="577" y="18196"/>
                    <a:pt x="1304" y="18196"/>
                  </a:cubicBezTo>
                  <a:lnTo>
                    <a:pt x="22207" y="18196"/>
                  </a:lnTo>
                  <a:cubicBezTo>
                    <a:pt x="22933" y="18196"/>
                    <a:pt x="23510" y="17620"/>
                    <a:pt x="23510" y="16893"/>
                  </a:cubicBezTo>
                  <a:lnTo>
                    <a:pt x="23510" y="1304"/>
                  </a:lnTo>
                  <a:cubicBezTo>
                    <a:pt x="23510" y="577"/>
                    <a:pt x="22933" y="1"/>
                    <a:pt x="2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173;p61">
              <a:extLst>
                <a:ext uri="{FF2B5EF4-FFF2-40B4-BE49-F238E27FC236}">
                  <a16:creationId xmlns:a16="http://schemas.microsoft.com/office/drawing/2014/main" id="{CC708B3C-9A5B-B77A-0B36-ECB834756547}"/>
                </a:ext>
              </a:extLst>
            </p:cNvPr>
            <p:cNvSpPr/>
            <p:nvPr/>
          </p:nvSpPr>
          <p:spPr>
            <a:xfrm>
              <a:off x="6175796" y="3683500"/>
              <a:ext cx="678303" cy="525149"/>
            </a:xfrm>
            <a:custGeom>
              <a:avLst/>
              <a:gdLst/>
              <a:ahLst/>
              <a:cxnLst/>
              <a:rect l="l" t="t" r="r" b="b"/>
              <a:pathLst>
                <a:path w="19651" h="15214" extrusionOk="0">
                  <a:moveTo>
                    <a:pt x="1" y="1"/>
                  </a:moveTo>
                  <a:lnTo>
                    <a:pt x="1" y="15214"/>
                  </a:lnTo>
                  <a:lnTo>
                    <a:pt x="19650" y="15214"/>
                  </a:lnTo>
                  <a:lnTo>
                    <a:pt x="19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174;p61">
              <a:extLst>
                <a:ext uri="{FF2B5EF4-FFF2-40B4-BE49-F238E27FC236}">
                  <a16:creationId xmlns:a16="http://schemas.microsoft.com/office/drawing/2014/main" id="{BE560092-D3ED-CA59-EEC5-DEB91517DC29}"/>
                </a:ext>
              </a:extLst>
            </p:cNvPr>
            <p:cNvSpPr/>
            <p:nvPr/>
          </p:nvSpPr>
          <p:spPr>
            <a:xfrm>
              <a:off x="6249350" y="3740589"/>
              <a:ext cx="530327" cy="410965"/>
            </a:xfrm>
            <a:custGeom>
              <a:avLst/>
              <a:gdLst/>
              <a:ahLst/>
              <a:cxnLst/>
              <a:rect l="l" t="t" r="r" b="b"/>
              <a:pathLst>
                <a:path w="15364" h="11906" extrusionOk="0">
                  <a:moveTo>
                    <a:pt x="0" y="1"/>
                  </a:moveTo>
                  <a:lnTo>
                    <a:pt x="0" y="11906"/>
                  </a:lnTo>
                  <a:lnTo>
                    <a:pt x="15364" y="1190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175;p61">
              <a:extLst>
                <a:ext uri="{FF2B5EF4-FFF2-40B4-BE49-F238E27FC236}">
                  <a16:creationId xmlns:a16="http://schemas.microsoft.com/office/drawing/2014/main" id="{8F8325FA-D8A5-307A-80B4-7A419502A7B4}"/>
                </a:ext>
              </a:extLst>
            </p:cNvPr>
            <p:cNvSpPr/>
            <p:nvPr/>
          </p:nvSpPr>
          <p:spPr>
            <a:xfrm>
              <a:off x="6174070" y="3682637"/>
              <a:ext cx="86535" cy="66653"/>
            </a:xfrm>
            <a:custGeom>
              <a:avLst/>
              <a:gdLst/>
              <a:ahLst/>
              <a:cxnLst/>
              <a:rect l="l" t="t" r="r" b="b"/>
              <a:pathLst>
                <a:path w="2507" h="1931" extrusionOk="0">
                  <a:moveTo>
                    <a:pt x="26" y="1"/>
                  </a:moveTo>
                  <a:cubicBezTo>
                    <a:pt x="1" y="26"/>
                    <a:pt x="26" y="51"/>
                    <a:pt x="26" y="51"/>
                  </a:cubicBezTo>
                  <a:lnTo>
                    <a:pt x="2432" y="1931"/>
                  </a:lnTo>
                  <a:lnTo>
                    <a:pt x="2457" y="1931"/>
                  </a:lnTo>
                  <a:cubicBezTo>
                    <a:pt x="2482" y="1931"/>
                    <a:pt x="2482" y="1931"/>
                    <a:pt x="2507" y="1905"/>
                  </a:cubicBezTo>
                  <a:cubicBezTo>
                    <a:pt x="2507" y="1905"/>
                    <a:pt x="2507" y="1880"/>
                    <a:pt x="2482" y="1855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176;p61">
              <a:extLst>
                <a:ext uri="{FF2B5EF4-FFF2-40B4-BE49-F238E27FC236}">
                  <a16:creationId xmlns:a16="http://schemas.microsoft.com/office/drawing/2014/main" id="{A6784C1B-EB3A-8026-2AFA-0F78D6D1A795}"/>
                </a:ext>
              </a:extLst>
            </p:cNvPr>
            <p:cNvSpPr/>
            <p:nvPr/>
          </p:nvSpPr>
          <p:spPr>
            <a:xfrm>
              <a:off x="6772714" y="3682637"/>
              <a:ext cx="82221" cy="62339"/>
            </a:xfrm>
            <a:custGeom>
              <a:avLst/>
              <a:gdLst/>
              <a:ahLst/>
              <a:cxnLst/>
              <a:rect l="l" t="t" r="r" b="b"/>
              <a:pathLst>
                <a:path w="2382" h="1806" extrusionOk="0">
                  <a:moveTo>
                    <a:pt x="2331" y="1"/>
                  </a:moveTo>
                  <a:lnTo>
                    <a:pt x="25" y="1730"/>
                  </a:lnTo>
                  <a:cubicBezTo>
                    <a:pt x="0" y="1755"/>
                    <a:pt x="0" y="1780"/>
                    <a:pt x="0" y="1780"/>
                  </a:cubicBezTo>
                  <a:cubicBezTo>
                    <a:pt x="25" y="1805"/>
                    <a:pt x="25" y="1805"/>
                    <a:pt x="50" y="1805"/>
                  </a:cubicBezTo>
                  <a:lnTo>
                    <a:pt x="2381" y="51"/>
                  </a:lnTo>
                  <a:cubicBezTo>
                    <a:pt x="2381" y="51"/>
                    <a:pt x="2381" y="26"/>
                    <a:pt x="2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177;p61">
              <a:extLst>
                <a:ext uri="{FF2B5EF4-FFF2-40B4-BE49-F238E27FC236}">
                  <a16:creationId xmlns:a16="http://schemas.microsoft.com/office/drawing/2014/main" id="{6E08994B-9C75-EC3A-71D0-96E53044CF44}"/>
                </a:ext>
              </a:extLst>
            </p:cNvPr>
            <p:cNvSpPr/>
            <p:nvPr/>
          </p:nvSpPr>
          <p:spPr>
            <a:xfrm>
              <a:off x="6745033" y="4123442"/>
              <a:ext cx="109904" cy="86052"/>
            </a:xfrm>
            <a:custGeom>
              <a:avLst/>
              <a:gdLst/>
              <a:ahLst/>
              <a:cxnLst/>
              <a:rect l="l" t="t" r="r" b="b"/>
              <a:pathLst>
                <a:path w="3184" h="2493" extrusionOk="0">
                  <a:moveTo>
                    <a:pt x="51" y="1"/>
                  </a:moveTo>
                  <a:cubicBezTo>
                    <a:pt x="36" y="1"/>
                    <a:pt x="25" y="12"/>
                    <a:pt x="25" y="12"/>
                  </a:cubicBezTo>
                  <a:cubicBezTo>
                    <a:pt x="0" y="37"/>
                    <a:pt x="0" y="62"/>
                    <a:pt x="25" y="62"/>
                  </a:cubicBezTo>
                  <a:lnTo>
                    <a:pt x="3133" y="2493"/>
                  </a:lnTo>
                  <a:lnTo>
                    <a:pt x="3183" y="2493"/>
                  </a:lnTo>
                  <a:cubicBezTo>
                    <a:pt x="3183" y="2468"/>
                    <a:pt x="3183" y="2443"/>
                    <a:pt x="3183" y="2443"/>
                  </a:cubicBezTo>
                  <a:lnTo>
                    <a:pt x="75" y="12"/>
                  </a:lnTo>
                  <a:cubicBezTo>
                    <a:pt x="67" y="3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178;p61">
              <a:extLst>
                <a:ext uri="{FF2B5EF4-FFF2-40B4-BE49-F238E27FC236}">
                  <a16:creationId xmlns:a16="http://schemas.microsoft.com/office/drawing/2014/main" id="{5B18374E-5E71-769C-89C8-C85E39BC21E8}"/>
                </a:ext>
              </a:extLst>
            </p:cNvPr>
            <p:cNvSpPr/>
            <p:nvPr/>
          </p:nvSpPr>
          <p:spPr>
            <a:xfrm>
              <a:off x="6174070" y="4139388"/>
              <a:ext cx="87433" cy="70105"/>
            </a:xfrm>
            <a:custGeom>
              <a:avLst/>
              <a:gdLst/>
              <a:ahLst/>
              <a:cxnLst/>
              <a:rect l="l" t="t" r="r" b="b"/>
              <a:pathLst>
                <a:path w="2533" h="2031" extrusionOk="0">
                  <a:moveTo>
                    <a:pt x="2457" y="1"/>
                  </a:moveTo>
                  <a:lnTo>
                    <a:pt x="26" y="1981"/>
                  </a:lnTo>
                  <a:cubicBezTo>
                    <a:pt x="26" y="1981"/>
                    <a:pt x="1" y="2006"/>
                    <a:pt x="26" y="2031"/>
                  </a:cubicBezTo>
                  <a:lnTo>
                    <a:pt x="76" y="2031"/>
                  </a:lnTo>
                  <a:lnTo>
                    <a:pt x="2507" y="76"/>
                  </a:lnTo>
                  <a:cubicBezTo>
                    <a:pt x="2532" y="51"/>
                    <a:pt x="2532" y="26"/>
                    <a:pt x="2532" y="26"/>
                  </a:cubicBezTo>
                  <a:cubicBezTo>
                    <a:pt x="2507" y="1"/>
                    <a:pt x="2482" y="1"/>
                    <a:pt x="2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179;p61">
              <a:extLst>
                <a:ext uri="{FF2B5EF4-FFF2-40B4-BE49-F238E27FC236}">
                  <a16:creationId xmlns:a16="http://schemas.microsoft.com/office/drawing/2014/main" id="{FE29FEE7-804B-0B66-732F-7C066BF484B7}"/>
                </a:ext>
              </a:extLst>
            </p:cNvPr>
            <p:cNvSpPr/>
            <p:nvPr/>
          </p:nvSpPr>
          <p:spPr>
            <a:xfrm>
              <a:off x="6659364" y="4221571"/>
              <a:ext cx="37244" cy="37244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552" y="1"/>
                  </a:moveTo>
                  <a:cubicBezTo>
                    <a:pt x="252" y="1"/>
                    <a:pt x="1" y="251"/>
                    <a:pt x="1" y="552"/>
                  </a:cubicBezTo>
                  <a:cubicBezTo>
                    <a:pt x="1" y="853"/>
                    <a:pt x="252" y="1079"/>
                    <a:pt x="552" y="1079"/>
                  </a:cubicBezTo>
                  <a:cubicBezTo>
                    <a:pt x="828" y="1079"/>
                    <a:pt x="1079" y="853"/>
                    <a:pt x="1079" y="552"/>
                  </a:cubicBezTo>
                  <a:cubicBezTo>
                    <a:pt x="1079" y="251"/>
                    <a:pt x="828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180;p61">
              <a:extLst>
                <a:ext uri="{FF2B5EF4-FFF2-40B4-BE49-F238E27FC236}">
                  <a16:creationId xmlns:a16="http://schemas.microsoft.com/office/drawing/2014/main" id="{D4ECC7E9-CA73-4C67-6600-D0F4CE0AA1A6}"/>
                </a:ext>
              </a:extLst>
            </p:cNvPr>
            <p:cNvSpPr/>
            <p:nvPr/>
          </p:nvSpPr>
          <p:spPr>
            <a:xfrm>
              <a:off x="6724254" y="4221571"/>
              <a:ext cx="37244" cy="37244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552" y="1"/>
                  </a:moveTo>
                  <a:cubicBezTo>
                    <a:pt x="251" y="1"/>
                    <a:pt x="1" y="251"/>
                    <a:pt x="1" y="552"/>
                  </a:cubicBezTo>
                  <a:cubicBezTo>
                    <a:pt x="1" y="853"/>
                    <a:pt x="251" y="1079"/>
                    <a:pt x="552" y="1079"/>
                  </a:cubicBezTo>
                  <a:cubicBezTo>
                    <a:pt x="853" y="1079"/>
                    <a:pt x="1078" y="853"/>
                    <a:pt x="1078" y="552"/>
                  </a:cubicBezTo>
                  <a:cubicBezTo>
                    <a:pt x="1078" y="251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181;p61">
              <a:extLst>
                <a:ext uri="{FF2B5EF4-FFF2-40B4-BE49-F238E27FC236}">
                  <a16:creationId xmlns:a16="http://schemas.microsoft.com/office/drawing/2014/main" id="{1138351A-F6C1-6083-9EE3-8EEFF279F2CE}"/>
                </a:ext>
              </a:extLst>
            </p:cNvPr>
            <p:cNvSpPr/>
            <p:nvPr/>
          </p:nvSpPr>
          <p:spPr>
            <a:xfrm>
              <a:off x="6789144" y="4221571"/>
              <a:ext cx="38107" cy="37244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552" y="1"/>
                  </a:moveTo>
                  <a:cubicBezTo>
                    <a:pt x="251" y="1"/>
                    <a:pt x="0" y="251"/>
                    <a:pt x="0" y="552"/>
                  </a:cubicBezTo>
                  <a:cubicBezTo>
                    <a:pt x="0" y="853"/>
                    <a:pt x="251" y="1079"/>
                    <a:pt x="552" y="1079"/>
                  </a:cubicBezTo>
                  <a:cubicBezTo>
                    <a:pt x="852" y="1079"/>
                    <a:pt x="1103" y="853"/>
                    <a:pt x="1103" y="552"/>
                  </a:cubicBezTo>
                  <a:cubicBezTo>
                    <a:pt x="1103" y="251"/>
                    <a:pt x="852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182;p61">
              <a:extLst>
                <a:ext uri="{FF2B5EF4-FFF2-40B4-BE49-F238E27FC236}">
                  <a16:creationId xmlns:a16="http://schemas.microsoft.com/office/drawing/2014/main" id="{8C0838F9-BFA5-636E-5585-27ADEE70BE28}"/>
                </a:ext>
              </a:extLst>
            </p:cNvPr>
            <p:cNvSpPr/>
            <p:nvPr/>
          </p:nvSpPr>
          <p:spPr>
            <a:xfrm>
              <a:off x="6192260" y="4225057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cubicBezTo>
                    <a:pt x="0" y="75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75"/>
                    <a:pt x="5063" y="50"/>
                  </a:cubicBezTo>
                  <a:cubicBezTo>
                    <a:pt x="5063" y="25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183;p61">
              <a:extLst>
                <a:ext uri="{FF2B5EF4-FFF2-40B4-BE49-F238E27FC236}">
                  <a16:creationId xmlns:a16="http://schemas.microsoft.com/office/drawing/2014/main" id="{31184F3C-208F-6BFD-C238-4428D2D99B31}"/>
                </a:ext>
              </a:extLst>
            </p:cNvPr>
            <p:cNvSpPr/>
            <p:nvPr/>
          </p:nvSpPr>
          <p:spPr>
            <a:xfrm>
              <a:off x="6192260" y="4238035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cubicBezTo>
                    <a:pt x="0" y="50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50"/>
                    <a:pt x="5063" y="25"/>
                  </a:cubicBezTo>
                  <a:cubicBezTo>
                    <a:pt x="5063" y="0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184;p61">
              <a:extLst>
                <a:ext uri="{FF2B5EF4-FFF2-40B4-BE49-F238E27FC236}">
                  <a16:creationId xmlns:a16="http://schemas.microsoft.com/office/drawing/2014/main" id="{16AFEA51-8751-B0BF-ABC3-9A70B1BD6FE4}"/>
                </a:ext>
              </a:extLst>
            </p:cNvPr>
            <p:cNvSpPr/>
            <p:nvPr/>
          </p:nvSpPr>
          <p:spPr>
            <a:xfrm>
              <a:off x="6192260" y="4250115"/>
              <a:ext cx="174762" cy="2658"/>
            </a:xfrm>
            <a:custGeom>
              <a:avLst/>
              <a:gdLst/>
              <a:ahLst/>
              <a:cxnLst/>
              <a:rect l="l" t="t" r="r" b="b"/>
              <a:pathLst>
                <a:path w="5063" h="77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51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51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185;p61">
              <a:extLst>
                <a:ext uri="{FF2B5EF4-FFF2-40B4-BE49-F238E27FC236}">
                  <a16:creationId xmlns:a16="http://schemas.microsoft.com/office/drawing/2014/main" id="{2CF5018A-8035-5814-6E2E-E7F2DFF003FC}"/>
                </a:ext>
              </a:extLst>
            </p:cNvPr>
            <p:cNvSpPr/>
            <p:nvPr/>
          </p:nvSpPr>
          <p:spPr>
            <a:xfrm>
              <a:off x="6192260" y="4262231"/>
              <a:ext cx="174762" cy="2623"/>
            </a:xfrm>
            <a:custGeom>
              <a:avLst/>
              <a:gdLst/>
              <a:ahLst/>
              <a:cxnLst/>
              <a:rect l="l" t="t" r="r" b="b"/>
              <a:pathLst>
                <a:path w="5063" h="76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76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76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186;p61">
              <a:extLst>
                <a:ext uri="{FF2B5EF4-FFF2-40B4-BE49-F238E27FC236}">
                  <a16:creationId xmlns:a16="http://schemas.microsoft.com/office/drawing/2014/main" id="{5EF5FCEE-62D2-BE8B-20C8-172A441ECC07}"/>
                </a:ext>
              </a:extLst>
            </p:cNvPr>
            <p:cNvSpPr/>
            <p:nvPr/>
          </p:nvSpPr>
          <p:spPr>
            <a:xfrm>
              <a:off x="6345373" y="3904955"/>
              <a:ext cx="6938" cy="203343"/>
            </a:xfrm>
            <a:custGeom>
              <a:avLst/>
              <a:gdLst/>
              <a:ahLst/>
              <a:cxnLst/>
              <a:rect l="l" t="t" r="r" b="b"/>
              <a:pathLst>
                <a:path w="201" h="5891" extrusionOk="0">
                  <a:moveTo>
                    <a:pt x="0" y="1"/>
                  </a:moveTo>
                  <a:lnTo>
                    <a:pt x="0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187;p61">
              <a:extLst>
                <a:ext uri="{FF2B5EF4-FFF2-40B4-BE49-F238E27FC236}">
                  <a16:creationId xmlns:a16="http://schemas.microsoft.com/office/drawing/2014/main" id="{EB9F87B6-761D-81F7-55C6-AB0D7327BACE}"/>
                </a:ext>
              </a:extLst>
            </p:cNvPr>
            <p:cNvSpPr/>
            <p:nvPr/>
          </p:nvSpPr>
          <p:spPr>
            <a:xfrm>
              <a:off x="6411954" y="3904955"/>
              <a:ext cx="6973" cy="203343"/>
            </a:xfrm>
            <a:custGeom>
              <a:avLst/>
              <a:gdLst/>
              <a:ahLst/>
              <a:cxnLst/>
              <a:rect l="l" t="t" r="r" b="b"/>
              <a:pathLst>
                <a:path w="202" h="5891" extrusionOk="0">
                  <a:moveTo>
                    <a:pt x="1" y="1"/>
                  </a:moveTo>
                  <a:lnTo>
                    <a:pt x="1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188;p61">
              <a:extLst>
                <a:ext uri="{FF2B5EF4-FFF2-40B4-BE49-F238E27FC236}">
                  <a16:creationId xmlns:a16="http://schemas.microsoft.com/office/drawing/2014/main" id="{89A76887-B94B-DA83-41FB-25D0EF062BF8}"/>
                </a:ext>
              </a:extLst>
            </p:cNvPr>
            <p:cNvSpPr/>
            <p:nvPr/>
          </p:nvSpPr>
          <p:spPr>
            <a:xfrm>
              <a:off x="6347099" y="3926596"/>
              <a:ext cx="69242" cy="15602"/>
            </a:xfrm>
            <a:custGeom>
              <a:avLst/>
              <a:gdLst/>
              <a:ahLst/>
              <a:cxnLst/>
              <a:rect l="l" t="t" r="r" b="b"/>
              <a:pathLst>
                <a:path w="2006" h="452" extrusionOk="0">
                  <a:moveTo>
                    <a:pt x="1980" y="0"/>
                  </a:moveTo>
                  <a:lnTo>
                    <a:pt x="0" y="301"/>
                  </a:lnTo>
                  <a:lnTo>
                    <a:pt x="25" y="452"/>
                  </a:lnTo>
                  <a:lnTo>
                    <a:pt x="2005" y="151"/>
                  </a:lnTo>
                  <a:lnTo>
                    <a:pt x="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189;p61">
              <a:extLst>
                <a:ext uri="{FF2B5EF4-FFF2-40B4-BE49-F238E27FC236}">
                  <a16:creationId xmlns:a16="http://schemas.microsoft.com/office/drawing/2014/main" id="{ECC4BFF1-860D-66D5-C4BD-EC1321057099}"/>
                </a:ext>
              </a:extLst>
            </p:cNvPr>
            <p:cNvSpPr/>
            <p:nvPr/>
          </p:nvSpPr>
          <p:spPr>
            <a:xfrm>
              <a:off x="6351413" y="3962044"/>
              <a:ext cx="60578" cy="6110"/>
            </a:xfrm>
            <a:custGeom>
              <a:avLst/>
              <a:gdLst/>
              <a:ahLst/>
              <a:cxnLst/>
              <a:rect l="l" t="t" r="r" b="b"/>
              <a:pathLst>
                <a:path w="1755" h="177" extrusionOk="0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190;p61">
              <a:extLst>
                <a:ext uri="{FF2B5EF4-FFF2-40B4-BE49-F238E27FC236}">
                  <a16:creationId xmlns:a16="http://schemas.microsoft.com/office/drawing/2014/main" id="{17B6885F-6915-1D88-2BB2-B86398EDAFDC}"/>
                </a:ext>
              </a:extLst>
            </p:cNvPr>
            <p:cNvSpPr/>
            <p:nvPr/>
          </p:nvSpPr>
          <p:spPr>
            <a:xfrm>
              <a:off x="6351413" y="3999253"/>
              <a:ext cx="60578" cy="6110"/>
            </a:xfrm>
            <a:custGeom>
              <a:avLst/>
              <a:gdLst/>
              <a:ahLst/>
              <a:cxnLst/>
              <a:rect l="l" t="t" r="r" b="b"/>
              <a:pathLst>
                <a:path w="1755" h="177" extrusionOk="0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191;p61">
              <a:extLst>
                <a:ext uri="{FF2B5EF4-FFF2-40B4-BE49-F238E27FC236}">
                  <a16:creationId xmlns:a16="http://schemas.microsoft.com/office/drawing/2014/main" id="{D2AC1D5C-0ACF-0DFC-8151-EDB16A8C3A10}"/>
                </a:ext>
              </a:extLst>
            </p:cNvPr>
            <p:cNvSpPr/>
            <p:nvPr/>
          </p:nvSpPr>
          <p:spPr>
            <a:xfrm>
              <a:off x="6347099" y="4026072"/>
              <a:ext cx="66653" cy="16465"/>
            </a:xfrm>
            <a:custGeom>
              <a:avLst/>
              <a:gdLst/>
              <a:ahLst/>
              <a:cxnLst/>
              <a:rect l="l" t="t" r="r" b="b"/>
              <a:pathLst>
                <a:path w="1931" h="477" extrusionOk="0">
                  <a:moveTo>
                    <a:pt x="25" y="1"/>
                  </a:moveTo>
                  <a:lnTo>
                    <a:pt x="0" y="151"/>
                  </a:lnTo>
                  <a:lnTo>
                    <a:pt x="1905" y="477"/>
                  </a:lnTo>
                  <a:lnTo>
                    <a:pt x="1930" y="30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192;p61">
              <a:extLst>
                <a:ext uri="{FF2B5EF4-FFF2-40B4-BE49-F238E27FC236}">
                  <a16:creationId xmlns:a16="http://schemas.microsoft.com/office/drawing/2014/main" id="{F606B1B8-B6A3-511D-B357-3ECA2A6A25FF}"/>
                </a:ext>
              </a:extLst>
            </p:cNvPr>
            <p:cNvSpPr/>
            <p:nvPr/>
          </p:nvSpPr>
          <p:spPr>
            <a:xfrm>
              <a:off x="6348824" y="4069320"/>
              <a:ext cx="66653" cy="5247"/>
            </a:xfrm>
            <a:custGeom>
              <a:avLst/>
              <a:gdLst/>
              <a:ahLst/>
              <a:cxnLst/>
              <a:rect l="l" t="t" r="r" b="b"/>
              <a:pathLst>
                <a:path w="1931" h="152" extrusionOk="0">
                  <a:moveTo>
                    <a:pt x="0" y="1"/>
                  </a:moveTo>
                  <a:lnTo>
                    <a:pt x="0" y="151"/>
                  </a:lnTo>
                  <a:lnTo>
                    <a:pt x="1930" y="151"/>
                  </a:lnTo>
                  <a:lnTo>
                    <a:pt x="1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193;p61">
              <a:extLst>
                <a:ext uri="{FF2B5EF4-FFF2-40B4-BE49-F238E27FC236}">
                  <a16:creationId xmlns:a16="http://schemas.microsoft.com/office/drawing/2014/main" id="{3E6BB01D-4DD6-0A00-A665-524B5FCFBCCB}"/>
                </a:ext>
              </a:extLst>
            </p:cNvPr>
            <p:cNvSpPr/>
            <p:nvPr/>
          </p:nvSpPr>
          <p:spPr>
            <a:xfrm>
              <a:off x="6616116" y="3749253"/>
              <a:ext cx="6110" cy="156606"/>
            </a:xfrm>
            <a:custGeom>
              <a:avLst/>
              <a:gdLst/>
              <a:ahLst/>
              <a:cxnLst/>
              <a:rect l="l" t="t" r="r" b="b"/>
              <a:pathLst>
                <a:path w="177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176" y="453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194;p61">
              <a:extLst>
                <a:ext uri="{FF2B5EF4-FFF2-40B4-BE49-F238E27FC236}">
                  <a16:creationId xmlns:a16="http://schemas.microsoft.com/office/drawing/2014/main" id="{4E159FB7-0EC9-1F4C-E1B4-438FBDCC606F}"/>
                </a:ext>
              </a:extLst>
            </p:cNvPr>
            <p:cNvSpPr/>
            <p:nvPr/>
          </p:nvSpPr>
          <p:spPr>
            <a:xfrm>
              <a:off x="6682731" y="3749253"/>
              <a:ext cx="6973" cy="156606"/>
            </a:xfrm>
            <a:custGeom>
              <a:avLst/>
              <a:gdLst/>
              <a:ahLst/>
              <a:cxnLst/>
              <a:rect l="l" t="t" r="r" b="b"/>
              <a:pathLst>
                <a:path w="202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201" y="453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195;p61">
              <a:extLst>
                <a:ext uri="{FF2B5EF4-FFF2-40B4-BE49-F238E27FC236}">
                  <a16:creationId xmlns:a16="http://schemas.microsoft.com/office/drawing/2014/main" id="{C10D9695-B697-43D0-3857-E267960D4072}"/>
                </a:ext>
              </a:extLst>
            </p:cNvPr>
            <p:cNvSpPr/>
            <p:nvPr/>
          </p:nvSpPr>
          <p:spPr>
            <a:xfrm>
              <a:off x="6621328" y="3759642"/>
              <a:ext cx="61441" cy="5212"/>
            </a:xfrm>
            <a:custGeom>
              <a:avLst/>
              <a:gdLst/>
              <a:ahLst/>
              <a:cxnLst/>
              <a:rect l="l" t="t" r="r" b="b"/>
              <a:pathLst>
                <a:path w="1780" h="151" extrusionOk="0">
                  <a:moveTo>
                    <a:pt x="0" y="0"/>
                  </a:moveTo>
                  <a:lnTo>
                    <a:pt x="0" y="151"/>
                  </a:lnTo>
                  <a:lnTo>
                    <a:pt x="1780" y="151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196;p61">
              <a:extLst>
                <a:ext uri="{FF2B5EF4-FFF2-40B4-BE49-F238E27FC236}">
                  <a16:creationId xmlns:a16="http://schemas.microsoft.com/office/drawing/2014/main" id="{C9973A22-F50B-029B-3CA1-02ABA7808C4B}"/>
                </a:ext>
              </a:extLst>
            </p:cNvPr>
            <p:cNvSpPr/>
            <p:nvPr/>
          </p:nvSpPr>
          <p:spPr>
            <a:xfrm>
              <a:off x="6621328" y="3796816"/>
              <a:ext cx="61441" cy="6110"/>
            </a:xfrm>
            <a:custGeom>
              <a:avLst/>
              <a:gdLst/>
              <a:ahLst/>
              <a:cxnLst/>
              <a:rect l="l" t="t" r="r" b="b"/>
              <a:pathLst>
                <a:path w="1780" h="177" extrusionOk="0">
                  <a:moveTo>
                    <a:pt x="0" y="1"/>
                  </a:moveTo>
                  <a:lnTo>
                    <a:pt x="0" y="176"/>
                  </a:lnTo>
                  <a:lnTo>
                    <a:pt x="1780" y="176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197;p61">
              <a:extLst>
                <a:ext uri="{FF2B5EF4-FFF2-40B4-BE49-F238E27FC236}">
                  <a16:creationId xmlns:a16="http://schemas.microsoft.com/office/drawing/2014/main" id="{91FA1320-0722-66D9-6394-B9897E5A9C83}"/>
                </a:ext>
              </a:extLst>
            </p:cNvPr>
            <p:cNvSpPr/>
            <p:nvPr/>
          </p:nvSpPr>
          <p:spPr>
            <a:xfrm>
              <a:off x="6617841" y="3823635"/>
              <a:ext cx="66653" cy="16499"/>
            </a:xfrm>
            <a:custGeom>
              <a:avLst/>
              <a:gdLst/>
              <a:ahLst/>
              <a:cxnLst/>
              <a:rect l="l" t="t" r="r" b="b"/>
              <a:pathLst>
                <a:path w="1931" h="478" extrusionOk="0">
                  <a:moveTo>
                    <a:pt x="26" y="1"/>
                  </a:moveTo>
                  <a:lnTo>
                    <a:pt x="1" y="151"/>
                  </a:lnTo>
                  <a:lnTo>
                    <a:pt x="1906" y="477"/>
                  </a:lnTo>
                  <a:lnTo>
                    <a:pt x="1931" y="30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198;p61">
              <a:extLst>
                <a:ext uri="{FF2B5EF4-FFF2-40B4-BE49-F238E27FC236}">
                  <a16:creationId xmlns:a16="http://schemas.microsoft.com/office/drawing/2014/main" id="{98485695-3403-843B-C4CC-6D0EAEBD5B54}"/>
                </a:ext>
              </a:extLst>
            </p:cNvPr>
            <p:cNvSpPr/>
            <p:nvPr/>
          </p:nvSpPr>
          <p:spPr>
            <a:xfrm>
              <a:off x="6619602" y="3866918"/>
              <a:ext cx="66619" cy="5212"/>
            </a:xfrm>
            <a:custGeom>
              <a:avLst/>
              <a:gdLst/>
              <a:ahLst/>
              <a:cxnLst/>
              <a:rect l="l" t="t" r="r" b="b"/>
              <a:pathLst>
                <a:path w="1930" h="151" extrusionOk="0">
                  <a:moveTo>
                    <a:pt x="0" y="0"/>
                  </a:moveTo>
                  <a:lnTo>
                    <a:pt x="0" y="150"/>
                  </a:lnTo>
                  <a:lnTo>
                    <a:pt x="1930" y="150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199;p61">
              <a:extLst>
                <a:ext uri="{FF2B5EF4-FFF2-40B4-BE49-F238E27FC236}">
                  <a16:creationId xmlns:a16="http://schemas.microsoft.com/office/drawing/2014/main" id="{E27FB784-9883-3FC8-F693-339859938EAA}"/>
                </a:ext>
              </a:extLst>
            </p:cNvPr>
            <p:cNvSpPr/>
            <p:nvPr/>
          </p:nvSpPr>
          <p:spPr>
            <a:xfrm>
              <a:off x="6257116" y="3900640"/>
              <a:ext cx="519972" cy="14739"/>
            </a:xfrm>
            <a:custGeom>
              <a:avLst/>
              <a:gdLst/>
              <a:ahLst/>
              <a:cxnLst/>
              <a:rect l="l" t="t" r="r" b="b"/>
              <a:pathLst>
                <a:path w="1506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5063" y="427"/>
                  </a:lnTo>
                  <a:lnTo>
                    <a:pt x="15063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200;p61">
              <a:extLst>
                <a:ext uri="{FF2B5EF4-FFF2-40B4-BE49-F238E27FC236}">
                  <a16:creationId xmlns:a16="http://schemas.microsoft.com/office/drawing/2014/main" id="{BCFED673-F7CC-4742-9B7E-195C545ACD8F}"/>
                </a:ext>
              </a:extLst>
            </p:cNvPr>
            <p:cNvSpPr/>
            <p:nvPr/>
          </p:nvSpPr>
          <p:spPr>
            <a:xfrm>
              <a:off x="6257116" y="4104803"/>
              <a:ext cx="519972" cy="15602"/>
            </a:xfrm>
            <a:custGeom>
              <a:avLst/>
              <a:gdLst/>
              <a:ahLst/>
              <a:cxnLst/>
              <a:rect l="l" t="t" r="r" b="b"/>
              <a:pathLst>
                <a:path w="15064" h="452" extrusionOk="0">
                  <a:moveTo>
                    <a:pt x="1" y="0"/>
                  </a:moveTo>
                  <a:lnTo>
                    <a:pt x="1" y="451"/>
                  </a:lnTo>
                  <a:lnTo>
                    <a:pt x="15063" y="451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201;p61">
              <a:extLst>
                <a:ext uri="{FF2B5EF4-FFF2-40B4-BE49-F238E27FC236}">
                  <a16:creationId xmlns:a16="http://schemas.microsoft.com/office/drawing/2014/main" id="{677ADD2A-B644-D6D3-F373-0A3F8D3F317D}"/>
                </a:ext>
              </a:extLst>
            </p:cNvPr>
            <p:cNvSpPr/>
            <p:nvPr/>
          </p:nvSpPr>
          <p:spPr>
            <a:xfrm>
              <a:off x="6501937" y="3810657"/>
              <a:ext cx="31169" cy="77043"/>
            </a:xfrm>
            <a:custGeom>
              <a:avLst/>
              <a:gdLst/>
              <a:ahLst/>
              <a:cxnLst/>
              <a:rect l="l" t="t" r="r" b="b"/>
              <a:pathLst>
                <a:path w="903" h="2232" extrusionOk="0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202;p61">
              <a:extLst>
                <a:ext uri="{FF2B5EF4-FFF2-40B4-BE49-F238E27FC236}">
                  <a16:creationId xmlns:a16="http://schemas.microsoft.com/office/drawing/2014/main" id="{1563EC72-41E5-F12E-05E5-872656C58ADF}"/>
                </a:ext>
              </a:extLst>
            </p:cNvPr>
            <p:cNvSpPr/>
            <p:nvPr/>
          </p:nvSpPr>
          <p:spPr>
            <a:xfrm>
              <a:off x="6655913" y="4003567"/>
              <a:ext cx="31169" cy="77043"/>
            </a:xfrm>
            <a:custGeom>
              <a:avLst/>
              <a:gdLst/>
              <a:ahLst/>
              <a:cxnLst/>
              <a:rect l="l" t="t" r="r" b="b"/>
              <a:pathLst>
                <a:path w="903" h="2232" extrusionOk="0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203;p61">
              <a:extLst>
                <a:ext uri="{FF2B5EF4-FFF2-40B4-BE49-F238E27FC236}">
                  <a16:creationId xmlns:a16="http://schemas.microsoft.com/office/drawing/2014/main" id="{E1B4E47A-F128-3767-03B8-35981499DEE0}"/>
                </a:ext>
              </a:extLst>
            </p:cNvPr>
            <p:cNvSpPr/>
            <p:nvPr/>
          </p:nvSpPr>
          <p:spPr>
            <a:xfrm>
              <a:off x="6315068" y="3755293"/>
              <a:ext cx="28580" cy="28615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02" y="1"/>
                  </a:moveTo>
                  <a:cubicBezTo>
                    <a:pt x="176" y="1"/>
                    <a:pt x="1" y="201"/>
                    <a:pt x="1" y="427"/>
                  </a:cubicBezTo>
                  <a:cubicBezTo>
                    <a:pt x="1" y="653"/>
                    <a:pt x="176" y="828"/>
                    <a:pt x="402" y="828"/>
                  </a:cubicBezTo>
                  <a:cubicBezTo>
                    <a:pt x="628" y="828"/>
                    <a:pt x="828" y="653"/>
                    <a:pt x="828" y="427"/>
                  </a:cubicBezTo>
                  <a:cubicBezTo>
                    <a:pt x="828" y="201"/>
                    <a:pt x="628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204;p61">
              <a:extLst>
                <a:ext uri="{FF2B5EF4-FFF2-40B4-BE49-F238E27FC236}">
                  <a16:creationId xmlns:a16="http://schemas.microsoft.com/office/drawing/2014/main" id="{9D98C960-5F40-4A3E-5CD1-91CC042BDC54}"/>
                </a:ext>
              </a:extLst>
            </p:cNvPr>
            <p:cNvSpPr/>
            <p:nvPr/>
          </p:nvSpPr>
          <p:spPr>
            <a:xfrm>
              <a:off x="6357488" y="3755293"/>
              <a:ext cx="29443" cy="28615"/>
            </a:xfrm>
            <a:custGeom>
              <a:avLst/>
              <a:gdLst/>
              <a:ahLst/>
              <a:cxnLst/>
              <a:rect l="l" t="t" r="r" b="b"/>
              <a:pathLst>
                <a:path w="853" h="829" extrusionOk="0">
                  <a:moveTo>
                    <a:pt x="426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3"/>
                    <a:pt x="201" y="828"/>
                    <a:pt x="426" y="828"/>
                  </a:cubicBezTo>
                  <a:cubicBezTo>
                    <a:pt x="652" y="828"/>
                    <a:pt x="852" y="653"/>
                    <a:pt x="852" y="427"/>
                  </a:cubicBezTo>
                  <a:cubicBezTo>
                    <a:pt x="852" y="201"/>
                    <a:pt x="652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205;p61">
              <a:extLst>
                <a:ext uri="{FF2B5EF4-FFF2-40B4-BE49-F238E27FC236}">
                  <a16:creationId xmlns:a16="http://schemas.microsoft.com/office/drawing/2014/main" id="{24985C7E-DB4D-F130-8669-EE4C94C92076}"/>
                </a:ext>
              </a:extLst>
            </p:cNvPr>
            <p:cNvSpPr/>
            <p:nvPr/>
          </p:nvSpPr>
          <p:spPr>
            <a:xfrm>
              <a:off x="6274408" y="3755293"/>
              <a:ext cx="28615" cy="2861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27" y="1"/>
                  </a:moveTo>
                  <a:cubicBezTo>
                    <a:pt x="201" y="1"/>
                    <a:pt x="1" y="201"/>
                    <a:pt x="1" y="427"/>
                  </a:cubicBezTo>
                  <a:cubicBezTo>
                    <a:pt x="1" y="653"/>
                    <a:pt x="201" y="828"/>
                    <a:pt x="427" y="828"/>
                  </a:cubicBezTo>
                  <a:cubicBezTo>
                    <a:pt x="653" y="828"/>
                    <a:pt x="828" y="653"/>
                    <a:pt x="828" y="427"/>
                  </a:cubicBezTo>
                  <a:cubicBezTo>
                    <a:pt x="828" y="201"/>
                    <a:pt x="653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206;p61">
              <a:extLst>
                <a:ext uri="{FF2B5EF4-FFF2-40B4-BE49-F238E27FC236}">
                  <a16:creationId xmlns:a16="http://schemas.microsoft.com/office/drawing/2014/main" id="{5DC013D2-388B-14F9-39E9-41EDB2CDCDA1}"/>
                </a:ext>
              </a:extLst>
            </p:cNvPr>
            <p:cNvSpPr/>
            <p:nvPr/>
          </p:nvSpPr>
          <p:spPr>
            <a:xfrm>
              <a:off x="6449162" y="4174870"/>
              <a:ext cx="605610" cy="345210"/>
            </a:xfrm>
            <a:custGeom>
              <a:avLst/>
              <a:gdLst/>
              <a:ahLst/>
              <a:cxnLst/>
              <a:rect l="l" t="t" r="r" b="b"/>
              <a:pathLst>
                <a:path w="17545" h="10001" extrusionOk="0">
                  <a:moveTo>
                    <a:pt x="13610" y="0"/>
                  </a:moveTo>
                  <a:lnTo>
                    <a:pt x="13610" y="176"/>
                  </a:lnTo>
                  <a:cubicBezTo>
                    <a:pt x="13785" y="226"/>
                    <a:pt x="13961" y="276"/>
                    <a:pt x="14136" y="326"/>
                  </a:cubicBezTo>
                  <a:cubicBezTo>
                    <a:pt x="15540" y="802"/>
                    <a:pt x="16442" y="1429"/>
                    <a:pt x="16918" y="2306"/>
                  </a:cubicBezTo>
                  <a:cubicBezTo>
                    <a:pt x="17269" y="2933"/>
                    <a:pt x="17394" y="3710"/>
                    <a:pt x="17319" y="4737"/>
                  </a:cubicBezTo>
                  <a:cubicBezTo>
                    <a:pt x="17269" y="5665"/>
                    <a:pt x="17093" y="6391"/>
                    <a:pt x="16743" y="6968"/>
                  </a:cubicBezTo>
                  <a:cubicBezTo>
                    <a:pt x="16166" y="7945"/>
                    <a:pt x="15063" y="8622"/>
                    <a:pt x="13760" y="8797"/>
                  </a:cubicBezTo>
                  <a:cubicBezTo>
                    <a:pt x="13540" y="8828"/>
                    <a:pt x="13315" y="8843"/>
                    <a:pt x="13085" y="8843"/>
                  </a:cubicBezTo>
                  <a:cubicBezTo>
                    <a:pt x="12187" y="8843"/>
                    <a:pt x="11213" y="8615"/>
                    <a:pt x="10176" y="8196"/>
                  </a:cubicBezTo>
                  <a:cubicBezTo>
                    <a:pt x="9800" y="8021"/>
                    <a:pt x="9399" y="7845"/>
                    <a:pt x="9023" y="7645"/>
                  </a:cubicBezTo>
                  <a:cubicBezTo>
                    <a:pt x="8597" y="7444"/>
                    <a:pt x="8171" y="7244"/>
                    <a:pt x="7720" y="7043"/>
                  </a:cubicBezTo>
                  <a:cubicBezTo>
                    <a:pt x="6948" y="6734"/>
                    <a:pt x="6250" y="6574"/>
                    <a:pt x="5603" y="6574"/>
                  </a:cubicBezTo>
                  <a:cubicBezTo>
                    <a:pt x="5411" y="6574"/>
                    <a:pt x="5222" y="6588"/>
                    <a:pt x="5038" y="6617"/>
                  </a:cubicBezTo>
                  <a:cubicBezTo>
                    <a:pt x="5013" y="6617"/>
                    <a:pt x="4963" y="6642"/>
                    <a:pt x="4938" y="6642"/>
                  </a:cubicBezTo>
                  <a:cubicBezTo>
                    <a:pt x="4763" y="6492"/>
                    <a:pt x="4587" y="6366"/>
                    <a:pt x="4387" y="6266"/>
                  </a:cubicBezTo>
                  <a:cubicBezTo>
                    <a:pt x="4083" y="6133"/>
                    <a:pt x="3736" y="6072"/>
                    <a:pt x="3335" y="6072"/>
                  </a:cubicBezTo>
                  <a:cubicBezTo>
                    <a:pt x="3207" y="6072"/>
                    <a:pt x="3073" y="6079"/>
                    <a:pt x="2933" y="6091"/>
                  </a:cubicBezTo>
                  <a:cubicBezTo>
                    <a:pt x="2557" y="6141"/>
                    <a:pt x="2206" y="6216"/>
                    <a:pt x="1880" y="6341"/>
                  </a:cubicBezTo>
                  <a:cubicBezTo>
                    <a:pt x="1179" y="6592"/>
                    <a:pt x="527" y="6993"/>
                    <a:pt x="1" y="7519"/>
                  </a:cubicBezTo>
                  <a:lnTo>
                    <a:pt x="126" y="7620"/>
                  </a:lnTo>
                  <a:cubicBezTo>
                    <a:pt x="602" y="7143"/>
                    <a:pt x="1204" y="6742"/>
                    <a:pt x="1880" y="6517"/>
                  </a:cubicBezTo>
                  <a:cubicBezTo>
                    <a:pt x="2206" y="6391"/>
                    <a:pt x="2582" y="6316"/>
                    <a:pt x="2933" y="6266"/>
                  </a:cubicBezTo>
                  <a:cubicBezTo>
                    <a:pt x="3098" y="6244"/>
                    <a:pt x="3255" y="6232"/>
                    <a:pt x="3403" y="6232"/>
                  </a:cubicBezTo>
                  <a:cubicBezTo>
                    <a:pt x="3748" y="6232"/>
                    <a:pt x="4048" y="6294"/>
                    <a:pt x="4311" y="6416"/>
                  </a:cubicBezTo>
                  <a:cubicBezTo>
                    <a:pt x="4462" y="6492"/>
                    <a:pt x="4612" y="6567"/>
                    <a:pt x="4738" y="6692"/>
                  </a:cubicBezTo>
                  <a:cubicBezTo>
                    <a:pt x="3885" y="6893"/>
                    <a:pt x="3159" y="7469"/>
                    <a:pt x="2883" y="8196"/>
                  </a:cubicBezTo>
                  <a:cubicBezTo>
                    <a:pt x="2657" y="8722"/>
                    <a:pt x="2657" y="9399"/>
                    <a:pt x="2908" y="10000"/>
                  </a:cubicBezTo>
                  <a:lnTo>
                    <a:pt x="3083" y="10000"/>
                  </a:lnTo>
                  <a:cubicBezTo>
                    <a:pt x="3058" y="9975"/>
                    <a:pt x="3058" y="9950"/>
                    <a:pt x="3058" y="9925"/>
                  </a:cubicBezTo>
                  <a:cubicBezTo>
                    <a:pt x="2833" y="9374"/>
                    <a:pt x="2808" y="8747"/>
                    <a:pt x="3033" y="8246"/>
                  </a:cubicBezTo>
                  <a:cubicBezTo>
                    <a:pt x="3309" y="7544"/>
                    <a:pt x="4011" y="6993"/>
                    <a:pt x="4888" y="6818"/>
                  </a:cubicBezTo>
                  <a:cubicBezTo>
                    <a:pt x="5139" y="7093"/>
                    <a:pt x="5339" y="7444"/>
                    <a:pt x="5439" y="7820"/>
                  </a:cubicBezTo>
                  <a:cubicBezTo>
                    <a:pt x="5565" y="8396"/>
                    <a:pt x="5489" y="9048"/>
                    <a:pt x="5214" y="9650"/>
                  </a:cubicBezTo>
                  <a:cubicBezTo>
                    <a:pt x="5164" y="9775"/>
                    <a:pt x="5113" y="9900"/>
                    <a:pt x="5038" y="10000"/>
                  </a:cubicBezTo>
                  <a:lnTo>
                    <a:pt x="5239" y="10000"/>
                  </a:lnTo>
                  <a:cubicBezTo>
                    <a:pt x="5289" y="9900"/>
                    <a:pt x="5339" y="9825"/>
                    <a:pt x="5364" y="9725"/>
                  </a:cubicBezTo>
                  <a:cubicBezTo>
                    <a:pt x="5665" y="9073"/>
                    <a:pt x="5740" y="8396"/>
                    <a:pt x="5590" y="7795"/>
                  </a:cubicBezTo>
                  <a:cubicBezTo>
                    <a:pt x="5489" y="7394"/>
                    <a:pt x="5314" y="7068"/>
                    <a:pt x="5063" y="6767"/>
                  </a:cubicBezTo>
                  <a:cubicBezTo>
                    <a:pt x="5220" y="6747"/>
                    <a:pt x="5379" y="6737"/>
                    <a:pt x="5541" y="6737"/>
                  </a:cubicBezTo>
                  <a:cubicBezTo>
                    <a:pt x="6182" y="6737"/>
                    <a:pt x="6870" y="6893"/>
                    <a:pt x="7670" y="7193"/>
                  </a:cubicBezTo>
                  <a:cubicBezTo>
                    <a:pt x="8096" y="7394"/>
                    <a:pt x="8547" y="7594"/>
                    <a:pt x="8973" y="7795"/>
                  </a:cubicBezTo>
                  <a:cubicBezTo>
                    <a:pt x="9349" y="7995"/>
                    <a:pt x="9725" y="8171"/>
                    <a:pt x="10126" y="8346"/>
                  </a:cubicBezTo>
                  <a:cubicBezTo>
                    <a:pt x="11181" y="8792"/>
                    <a:pt x="12202" y="9009"/>
                    <a:pt x="13138" y="9009"/>
                  </a:cubicBezTo>
                  <a:cubicBezTo>
                    <a:pt x="13359" y="9009"/>
                    <a:pt x="13575" y="8997"/>
                    <a:pt x="13785" y="8973"/>
                  </a:cubicBezTo>
                  <a:cubicBezTo>
                    <a:pt x="15139" y="8797"/>
                    <a:pt x="16291" y="8071"/>
                    <a:pt x="16893" y="7043"/>
                  </a:cubicBezTo>
                  <a:cubicBezTo>
                    <a:pt x="17244" y="6442"/>
                    <a:pt x="17419" y="5715"/>
                    <a:pt x="17494" y="4737"/>
                  </a:cubicBezTo>
                  <a:cubicBezTo>
                    <a:pt x="17545" y="3685"/>
                    <a:pt x="17419" y="2883"/>
                    <a:pt x="17068" y="2231"/>
                  </a:cubicBezTo>
                  <a:cubicBezTo>
                    <a:pt x="16567" y="1329"/>
                    <a:pt x="15640" y="652"/>
                    <a:pt x="14186" y="176"/>
                  </a:cubicBezTo>
                  <a:cubicBezTo>
                    <a:pt x="13986" y="126"/>
                    <a:pt x="13810" y="51"/>
                    <a:pt x="13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207;p61">
              <a:extLst>
                <a:ext uri="{FF2B5EF4-FFF2-40B4-BE49-F238E27FC236}">
                  <a16:creationId xmlns:a16="http://schemas.microsoft.com/office/drawing/2014/main" id="{98D02E6C-0361-DEB0-8E4C-AE8A9755FD96}"/>
                </a:ext>
              </a:extLst>
            </p:cNvPr>
            <p:cNvSpPr/>
            <p:nvPr/>
          </p:nvSpPr>
          <p:spPr>
            <a:xfrm>
              <a:off x="6046051" y="4347002"/>
              <a:ext cx="468057" cy="124608"/>
            </a:xfrm>
            <a:custGeom>
              <a:avLst/>
              <a:gdLst/>
              <a:ahLst/>
              <a:cxnLst/>
              <a:rect l="l" t="t" r="r" b="b"/>
              <a:pathLst>
                <a:path w="13560" h="3610" extrusionOk="0">
                  <a:moveTo>
                    <a:pt x="0" y="1"/>
                  </a:moveTo>
                  <a:lnTo>
                    <a:pt x="0" y="3610"/>
                  </a:lnTo>
                  <a:lnTo>
                    <a:pt x="13559" y="3610"/>
                  </a:lnTo>
                  <a:lnTo>
                    <a:pt x="1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208;p61">
              <a:extLst>
                <a:ext uri="{FF2B5EF4-FFF2-40B4-BE49-F238E27FC236}">
                  <a16:creationId xmlns:a16="http://schemas.microsoft.com/office/drawing/2014/main" id="{F84EFD7B-DC6B-5E21-2360-E08AC7FB4169}"/>
                </a:ext>
              </a:extLst>
            </p:cNvPr>
            <p:cNvSpPr/>
            <p:nvPr/>
          </p:nvSpPr>
          <p:spPr>
            <a:xfrm>
              <a:off x="6078047" y="4366918"/>
              <a:ext cx="51086" cy="25129"/>
            </a:xfrm>
            <a:custGeom>
              <a:avLst/>
              <a:gdLst/>
              <a:ahLst/>
              <a:cxnLst/>
              <a:rect l="l" t="t" r="r" b="b"/>
              <a:pathLst>
                <a:path w="1480" h="728" extrusionOk="0">
                  <a:moveTo>
                    <a:pt x="753" y="0"/>
                  </a:moveTo>
                  <a:cubicBezTo>
                    <a:pt x="327" y="0"/>
                    <a:pt x="1" y="176"/>
                    <a:pt x="1" y="376"/>
                  </a:cubicBezTo>
                  <a:cubicBezTo>
                    <a:pt x="1" y="577"/>
                    <a:pt x="327" y="727"/>
                    <a:pt x="753" y="727"/>
                  </a:cubicBezTo>
                  <a:cubicBezTo>
                    <a:pt x="1154" y="727"/>
                    <a:pt x="1479" y="577"/>
                    <a:pt x="1479" y="376"/>
                  </a:cubicBezTo>
                  <a:cubicBezTo>
                    <a:pt x="1479" y="176"/>
                    <a:pt x="1154" y="0"/>
                    <a:pt x="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209;p61">
              <a:extLst>
                <a:ext uri="{FF2B5EF4-FFF2-40B4-BE49-F238E27FC236}">
                  <a16:creationId xmlns:a16="http://schemas.microsoft.com/office/drawing/2014/main" id="{EAE6BDE6-94E4-AB36-DD24-E67762F293E5}"/>
                </a:ext>
              </a:extLst>
            </p:cNvPr>
            <p:cNvSpPr/>
            <p:nvPr/>
          </p:nvSpPr>
          <p:spPr>
            <a:xfrm>
              <a:off x="6267505" y="4373821"/>
              <a:ext cx="72694" cy="24266"/>
            </a:xfrm>
            <a:custGeom>
              <a:avLst/>
              <a:gdLst/>
              <a:ahLst/>
              <a:cxnLst/>
              <a:rect l="l" t="t" r="r" b="b"/>
              <a:pathLst>
                <a:path w="2106" h="703" extrusionOk="0">
                  <a:moveTo>
                    <a:pt x="1053" y="1"/>
                  </a:moveTo>
                  <a:cubicBezTo>
                    <a:pt x="477" y="1"/>
                    <a:pt x="0" y="151"/>
                    <a:pt x="0" y="352"/>
                  </a:cubicBezTo>
                  <a:cubicBezTo>
                    <a:pt x="0" y="552"/>
                    <a:pt x="477" y="703"/>
                    <a:pt x="1053" y="703"/>
                  </a:cubicBezTo>
                  <a:cubicBezTo>
                    <a:pt x="1630" y="703"/>
                    <a:pt x="2106" y="552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210;p61">
              <a:extLst>
                <a:ext uri="{FF2B5EF4-FFF2-40B4-BE49-F238E27FC236}">
                  <a16:creationId xmlns:a16="http://schemas.microsoft.com/office/drawing/2014/main" id="{FBE51BB4-782F-9BBA-935C-DE310DBCE54C}"/>
                </a:ext>
              </a:extLst>
            </p:cNvPr>
            <p:cNvSpPr/>
            <p:nvPr/>
          </p:nvSpPr>
          <p:spPr>
            <a:xfrm>
              <a:off x="6175796" y="4375547"/>
              <a:ext cx="72728" cy="24266"/>
            </a:xfrm>
            <a:custGeom>
              <a:avLst/>
              <a:gdLst/>
              <a:ahLst/>
              <a:cxnLst/>
              <a:rect l="l" t="t" r="r" b="b"/>
              <a:pathLst>
                <a:path w="2107" h="703" extrusionOk="0">
                  <a:moveTo>
                    <a:pt x="1053" y="1"/>
                  </a:moveTo>
                  <a:cubicBezTo>
                    <a:pt x="477" y="1"/>
                    <a:pt x="1" y="151"/>
                    <a:pt x="1" y="352"/>
                  </a:cubicBezTo>
                  <a:cubicBezTo>
                    <a:pt x="1" y="527"/>
                    <a:pt x="477" y="703"/>
                    <a:pt x="1053" y="703"/>
                  </a:cubicBezTo>
                  <a:cubicBezTo>
                    <a:pt x="1630" y="703"/>
                    <a:pt x="2106" y="527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211;p61">
              <a:extLst>
                <a:ext uri="{FF2B5EF4-FFF2-40B4-BE49-F238E27FC236}">
                  <a16:creationId xmlns:a16="http://schemas.microsoft.com/office/drawing/2014/main" id="{43F99043-4F5D-4CBD-D33D-62C6CA9BE598}"/>
                </a:ext>
              </a:extLst>
            </p:cNvPr>
            <p:cNvSpPr/>
            <p:nvPr/>
          </p:nvSpPr>
          <p:spPr>
            <a:xfrm>
              <a:off x="6416303" y="4361706"/>
              <a:ext cx="35484" cy="71002"/>
            </a:xfrm>
            <a:custGeom>
              <a:avLst/>
              <a:gdLst/>
              <a:ahLst/>
              <a:cxnLst/>
              <a:rect l="l" t="t" r="r" b="b"/>
              <a:pathLst>
                <a:path w="1028" h="2057" extrusionOk="0">
                  <a:moveTo>
                    <a:pt x="502" y="1"/>
                  </a:moveTo>
                  <a:lnTo>
                    <a:pt x="0" y="1981"/>
                  </a:lnTo>
                  <a:lnTo>
                    <a:pt x="1028" y="205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212;p61">
              <a:extLst>
                <a:ext uri="{FF2B5EF4-FFF2-40B4-BE49-F238E27FC236}">
                  <a16:creationId xmlns:a16="http://schemas.microsoft.com/office/drawing/2014/main" id="{CC50F931-4A0B-6043-4630-92FE81D1823E}"/>
                </a:ext>
              </a:extLst>
            </p:cNvPr>
            <p:cNvSpPr/>
            <p:nvPr/>
          </p:nvSpPr>
          <p:spPr>
            <a:xfrm>
              <a:off x="6403325" y="4314143"/>
              <a:ext cx="62304" cy="62339"/>
            </a:xfrm>
            <a:custGeom>
              <a:avLst/>
              <a:gdLst/>
              <a:ahLst/>
              <a:cxnLst/>
              <a:rect l="l" t="t" r="r" b="b"/>
              <a:pathLst>
                <a:path w="1805" h="1806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379"/>
                    <a:pt x="401" y="1805"/>
                    <a:pt x="903" y="1805"/>
                  </a:cubicBezTo>
                  <a:cubicBezTo>
                    <a:pt x="1379" y="1805"/>
                    <a:pt x="1805" y="1379"/>
                    <a:pt x="1805" y="903"/>
                  </a:cubicBezTo>
                  <a:cubicBezTo>
                    <a:pt x="1805" y="402"/>
                    <a:pt x="1379" y="1"/>
                    <a:pt x="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213;p61">
              <a:extLst>
                <a:ext uri="{FF2B5EF4-FFF2-40B4-BE49-F238E27FC236}">
                  <a16:creationId xmlns:a16="http://schemas.microsoft.com/office/drawing/2014/main" id="{E05238C9-779E-7CDA-0D22-94D23D965EEA}"/>
                </a:ext>
              </a:extLst>
            </p:cNvPr>
            <p:cNvSpPr/>
            <p:nvPr/>
          </p:nvSpPr>
          <p:spPr>
            <a:xfrm>
              <a:off x="6326320" y="3543365"/>
              <a:ext cx="45908" cy="45874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52" y="1"/>
                  </a:moveTo>
                  <a:cubicBezTo>
                    <a:pt x="302" y="1"/>
                    <a:pt x="1" y="276"/>
                    <a:pt x="1" y="652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276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214;p61">
              <a:extLst>
                <a:ext uri="{FF2B5EF4-FFF2-40B4-BE49-F238E27FC236}">
                  <a16:creationId xmlns:a16="http://schemas.microsoft.com/office/drawing/2014/main" id="{0E787D5F-565C-E843-5BCA-FB5B4B5924F9}"/>
                </a:ext>
              </a:extLst>
            </p:cNvPr>
            <p:cNvSpPr/>
            <p:nvPr/>
          </p:nvSpPr>
          <p:spPr>
            <a:xfrm>
              <a:off x="6800396" y="3589202"/>
              <a:ext cx="45874" cy="45908"/>
            </a:xfrm>
            <a:custGeom>
              <a:avLst/>
              <a:gdLst/>
              <a:ahLst/>
              <a:cxnLst/>
              <a:rect l="l" t="t" r="r" b="b"/>
              <a:pathLst>
                <a:path w="1329" h="1330" extrusionOk="0">
                  <a:moveTo>
                    <a:pt x="652" y="1"/>
                  </a:moveTo>
                  <a:cubicBezTo>
                    <a:pt x="301" y="1"/>
                    <a:pt x="0" y="302"/>
                    <a:pt x="0" y="653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3"/>
                  </a:cubicBezTo>
                  <a:cubicBezTo>
                    <a:pt x="1328" y="302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215;p61">
              <a:extLst>
                <a:ext uri="{FF2B5EF4-FFF2-40B4-BE49-F238E27FC236}">
                  <a16:creationId xmlns:a16="http://schemas.microsoft.com/office/drawing/2014/main" id="{95812072-B297-4B16-9AE1-04BDFB057E8D}"/>
                </a:ext>
              </a:extLst>
            </p:cNvPr>
            <p:cNvSpPr/>
            <p:nvPr/>
          </p:nvSpPr>
          <p:spPr>
            <a:xfrm>
              <a:off x="6963898" y="4120370"/>
              <a:ext cx="45874" cy="45874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52" y="0"/>
                  </a:moveTo>
                  <a:cubicBezTo>
                    <a:pt x="301" y="0"/>
                    <a:pt x="0" y="301"/>
                    <a:pt x="0" y="652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2"/>
                  </a:cubicBezTo>
                  <a:cubicBezTo>
                    <a:pt x="1328" y="301"/>
                    <a:pt x="1028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216;p61">
              <a:extLst>
                <a:ext uri="{FF2B5EF4-FFF2-40B4-BE49-F238E27FC236}">
                  <a16:creationId xmlns:a16="http://schemas.microsoft.com/office/drawing/2014/main" id="{1A22C317-8A1F-EBF1-9609-8A62EF328792}"/>
                </a:ext>
              </a:extLst>
            </p:cNvPr>
            <p:cNvSpPr/>
            <p:nvPr/>
          </p:nvSpPr>
          <p:spPr>
            <a:xfrm>
              <a:off x="6024409" y="4226783"/>
              <a:ext cx="45908" cy="45874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78" y="0"/>
                  </a:moveTo>
                  <a:cubicBezTo>
                    <a:pt x="302" y="0"/>
                    <a:pt x="1" y="301"/>
                    <a:pt x="1" y="652"/>
                  </a:cubicBezTo>
                  <a:cubicBezTo>
                    <a:pt x="1" y="1028"/>
                    <a:pt x="302" y="1329"/>
                    <a:pt x="678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301"/>
                    <a:pt x="1028" y="0"/>
                    <a:pt x="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217;p61">
              <a:extLst>
                <a:ext uri="{FF2B5EF4-FFF2-40B4-BE49-F238E27FC236}">
                  <a16:creationId xmlns:a16="http://schemas.microsoft.com/office/drawing/2014/main" id="{91349ABC-A1A3-26A7-4193-A005B4562501}"/>
                </a:ext>
              </a:extLst>
            </p:cNvPr>
            <p:cNvSpPr/>
            <p:nvPr/>
          </p:nvSpPr>
          <p:spPr>
            <a:xfrm>
              <a:off x="6763188" y="4327121"/>
              <a:ext cx="166133" cy="166996"/>
            </a:xfrm>
            <a:custGeom>
              <a:avLst/>
              <a:gdLst/>
              <a:ahLst/>
              <a:cxnLst/>
              <a:rect l="l" t="t" r="r" b="b"/>
              <a:pathLst>
                <a:path w="4813" h="4838" extrusionOk="0">
                  <a:moveTo>
                    <a:pt x="2406" y="0"/>
                  </a:moveTo>
                  <a:cubicBezTo>
                    <a:pt x="1078" y="0"/>
                    <a:pt x="0" y="1078"/>
                    <a:pt x="0" y="2407"/>
                  </a:cubicBezTo>
                  <a:cubicBezTo>
                    <a:pt x="0" y="3735"/>
                    <a:pt x="1078" y="4838"/>
                    <a:pt x="2406" y="4838"/>
                  </a:cubicBezTo>
                  <a:cubicBezTo>
                    <a:pt x="3735" y="4838"/>
                    <a:pt x="4813" y="3735"/>
                    <a:pt x="4813" y="2407"/>
                  </a:cubicBezTo>
                  <a:cubicBezTo>
                    <a:pt x="4813" y="1078"/>
                    <a:pt x="3735" y="0"/>
                    <a:pt x="2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218;p61">
              <a:extLst>
                <a:ext uri="{FF2B5EF4-FFF2-40B4-BE49-F238E27FC236}">
                  <a16:creationId xmlns:a16="http://schemas.microsoft.com/office/drawing/2014/main" id="{3AC290F0-1A48-C6AD-F9EB-83C125070C6B}"/>
                </a:ext>
              </a:extLst>
            </p:cNvPr>
            <p:cNvSpPr/>
            <p:nvPr/>
          </p:nvSpPr>
          <p:spPr>
            <a:xfrm>
              <a:off x="5965594" y="3968119"/>
              <a:ext cx="79632" cy="166133"/>
            </a:xfrm>
            <a:custGeom>
              <a:avLst/>
              <a:gdLst/>
              <a:ahLst/>
              <a:cxnLst/>
              <a:rect l="l" t="t" r="r" b="b"/>
              <a:pathLst>
                <a:path w="2307" h="4813" extrusionOk="0">
                  <a:moveTo>
                    <a:pt x="51" y="0"/>
                  </a:moveTo>
                  <a:cubicBezTo>
                    <a:pt x="26" y="376"/>
                    <a:pt x="26" y="752"/>
                    <a:pt x="1" y="1128"/>
                  </a:cubicBezTo>
                  <a:cubicBezTo>
                    <a:pt x="1" y="1153"/>
                    <a:pt x="1" y="1203"/>
                    <a:pt x="1" y="1228"/>
                  </a:cubicBezTo>
                  <a:lnTo>
                    <a:pt x="1" y="4812"/>
                  </a:lnTo>
                  <a:cubicBezTo>
                    <a:pt x="1279" y="4762"/>
                    <a:pt x="2306" y="3710"/>
                    <a:pt x="2306" y="2406"/>
                  </a:cubicBezTo>
                  <a:cubicBezTo>
                    <a:pt x="2306" y="1128"/>
                    <a:pt x="1304" y="10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219;p61">
              <a:extLst>
                <a:ext uri="{FF2B5EF4-FFF2-40B4-BE49-F238E27FC236}">
                  <a16:creationId xmlns:a16="http://schemas.microsoft.com/office/drawing/2014/main" id="{FB60DAEF-8C16-52CD-D439-B64563A28A24}"/>
                </a:ext>
              </a:extLst>
            </p:cNvPr>
            <p:cNvSpPr/>
            <p:nvPr/>
          </p:nvSpPr>
          <p:spPr>
            <a:xfrm>
              <a:off x="6613527" y="3471571"/>
              <a:ext cx="160092" cy="105589"/>
            </a:xfrm>
            <a:custGeom>
              <a:avLst/>
              <a:gdLst/>
              <a:ahLst/>
              <a:cxnLst/>
              <a:rect l="l" t="t" r="r" b="b"/>
              <a:pathLst>
                <a:path w="4638" h="3059" extrusionOk="0">
                  <a:moveTo>
                    <a:pt x="76" y="0"/>
                  </a:moveTo>
                  <a:cubicBezTo>
                    <a:pt x="26" y="226"/>
                    <a:pt x="1" y="426"/>
                    <a:pt x="1" y="652"/>
                  </a:cubicBezTo>
                  <a:cubicBezTo>
                    <a:pt x="1" y="1980"/>
                    <a:pt x="1078" y="3058"/>
                    <a:pt x="2407" y="3058"/>
                  </a:cubicBezTo>
                  <a:cubicBezTo>
                    <a:pt x="3409" y="3058"/>
                    <a:pt x="4261" y="2482"/>
                    <a:pt x="4637" y="1604"/>
                  </a:cubicBezTo>
                  <a:cubicBezTo>
                    <a:pt x="4487" y="1529"/>
                    <a:pt x="4336" y="1454"/>
                    <a:pt x="4186" y="1379"/>
                  </a:cubicBezTo>
                  <a:cubicBezTo>
                    <a:pt x="4036" y="1304"/>
                    <a:pt x="3885" y="1254"/>
                    <a:pt x="3735" y="1178"/>
                  </a:cubicBezTo>
                  <a:cubicBezTo>
                    <a:pt x="3710" y="1153"/>
                    <a:pt x="3685" y="1153"/>
                    <a:pt x="3660" y="1128"/>
                  </a:cubicBezTo>
                  <a:cubicBezTo>
                    <a:pt x="3610" y="1103"/>
                    <a:pt x="3585" y="1103"/>
                    <a:pt x="3534" y="1078"/>
                  </a:cubicBezTo>
                  <a:cubicBezTo>
                    <a:pt x="3058" y="878"/>
                    <a:pt x="2582" y="677"/>
                    <a:pt x="2081" y="527"/>
                  </a:cubicBezTo>
                  <a:cubicBezTo>
                    <a:pt x="2031" y="502"/>
                    <a:pt x="1981" y="502"/>
                    <a:pt x="1930" y="477"/>
                  </a:cubicBezTo>
                  <a:cubicBezTo>
                    <a:pt x="1780" y="426"/>
                    <a:pt x="1630" y="376"/>
                    <a:pt x="1479" y="351"/>
                  </a:cubicBezTo>
                  <a:cubicBezTo>
                    <a:pt x="1379" y="301"/>
                    <a:pt x="1254" y="276"/>
                    <a:pt x="1128" y="251"/>
                  </a:cubicBezTo>
                  <a:cubicBezTo>
                    <a:pt x="803" y="151"/>
                    <a:pt x="477" y="76"/>
                    <a:pt x="126" y="25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220;p61">
              <a:extLst>
                <a:ext uri="{FF2B5EF4-FFF2-40B4-BE49-F238E27FC236}">
                  <a16:creationId xmlns:a16="http://schemas.microsoft.com/office/drawing/2014/main" id="{CD2E966E-FE7C-DC2F-97B8-083A6AEC5745}"/>
                </a:ext>
              </a:extLst>
            </p:cNvPr>
            <p:cNvSpPr/>
            <p:nvPr/>
          </p:nvSpPr>
          <p:spPr>
            <a:xfrm>
              <a:off x="6958686" y="3806550"/>
              <a:ext cx="71831" cy="27510"/>
            </a:xfrm>
            <a:custGeom>
              <a:avLst/>
              <a:gdLst/>
              <a:ahLst/>
              <a:cxnLst/>
              <a:rect l="l" t="t" r="r" b="b"/>
              <a:pathLst>
                <a:path w="2081" h="797" extrusionOk="0">
                  <a:moveTo>
                    <a:pt x="900" y="1"/>
                  </a:moveTo>
                  <a:cubicBezTo>
                    <a:pt x="878" y="1"/>
                    <a:pt x="853" y="7"/>
                    <a:pt x="828" y="20"/>
                  </a:cubicBezTo>
                  <a:lnTo>
                    <a:pt x="51" y="596"/>
                  </a:lnTo>
                  <a:cubicBezTo>
                    <a:pt x="1" y="621"/>
                    <a:pt x="1" y="696"/>
                    <a:pt x="26" y="721"/>
                  </a:cubicBezTo>
                  <a:cubicBezTo>
                    <a:pt x="40" y="751"/>
                    <a:pt x="72" y="763"/>
                    <a:pt x="106" y="763"/>
                  </a:cubicBezTo>
                  <a:cubicBezTo>
                    <a:pt x="130" y="763"/>
                    <a:pt x="155" y="757"/>
                    <a:pt x="176" y="747"/>
                  </a:cubicBezTo>
                  <a:lnTo>
                    <a:pt x="878" y="220"/>
                  </a:lnTo>
                  <a:lnTo>
                    <a:pt x="1529" y="772"/>
                  </a:lnTo>
                  <a:cubicBezTo>
                    <a:pt x="1529" y="797"/>
                    <a:pt x="1555" y="797"/>
                    <a:pt x="1580" y="797"/>
                  </a:cubicBezTo>
                  <a:cubicBezTo>
                    <a:pt x="1605" y="797"/>
                    <a:pt x="1605" y="797"/>
                    <a:pt x="1630" y="772"/>
                  </a:cubicBezTo>
                  <a:lnTo>
                    <a:pt x="2081" y="521"/>
                  </a:lnTo>
                  <a:cubicBezTo>
                    <a:pt x="2056" y="446"/>
                    <a:pt x="2031" y="396"/>
                    <a:pt x="2006" y="320"/>
                  </a:cubicBezTo>
                  <a:lnTo>
                    <a:pt x="1580" y="571"/>
                  </a:lnTo>
                  <a:lnTo>
                    <a:pt x="953" y="20"/>
                  </a:lnTo>
                  <a:cubicBezTo>
                    <a:pt x="941" y="7"/>
                    <a:pt x="922" y="1"/>
                    <a:pt x="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221;p61">
              <a:extLst>
                <a:ext uri="{FF2B5EF4-FFF2-40B4-BE49-F238E27FC236}">
                  <a16:creationId xmlns:a16="http://schemas.microsoft.com/office/drawing/2014/main" id="{215EFCC3-66CD-EA6E-7801-E5351948A372}"/>
                </a:ext>
              </a:extLst>
            </p:cNvPr>
            <p:cNvSpPr/>
            <p:nvPr/>
          </p:nvSpPr>
          <p:spPr>
            <a:xfrm>
              <a:off x="5981161" y="3867332"/>
              <a:ext cx="91748" cy="27303"/>
            </a:xfrm>
            <a:custGeom>
              <a:avLst/>
              <a:gdLst/>
              <a:ahLst/>
              <a:cxnLst/>
              <a:rect l="l" t="t" r="r" b="b"/>
              <a:pathLst>
                <a:path w="2658" h="791" extrusionOk="0">
                  <a:moveTo>
                    <a:pt x="273" y="1"/>
                  </a:moveTo>
                  <a:cubicBezTo>
                    <a:pt x="251" y="1"/>
                    <a:pt x="226" y="13"/>
                    <a:pt x="201" y="38"/>
                  </a:cubicBezTo>
                  <a:lnTo>
                    <a:pt x="76" y="113"/>
                  </a:lnTo>
                  <a:cubicBezTo>
                    <a:pt x="51" y="214"/>
                    <a:pt x="26" y="314"/>
                    <a:pt x="1" y="414"/>
                  </a:cubicBezTo>
                  <a:lnTo>
                    <a:pt x="276" y="239"/>
                  </a:lnTo>
                  <a:lnTo>
                    <a:pt x="903" y="765"/>
                  </a:lnTo>
                  <a:cubicBezTo>
                    <a:pt x="928" y="790"/>
                    <a:pt x="928" y="790"/>
                    <a:pt x="953" y="790"/>
                  </a:cubicBezTo>
                  <a:lnTo>
                    <a:pt x="1003" y="790"/>
                  </a:lnTo>
                  <a:lnTo>
                    <a:pt x="1830" y="289"/>
                  </a:lnTo>
                  <a:lnTo>
                    <a:pt x="2482" y="740"/>
                  </a:lnTo>
                  <a:cubicBezTo>
                    <a:pt x="2501" y="759"/>
                    <a:pt x="2520" y="767"/>
                    <a:pt x="2538" y="767"/>
                  </a:cubicBezTo>
                  <a:cubicBezTo>
                    <a:pt x="2567" y="767"/>
                    <a:pt x="2592" y="746"/>
                    <a:pt x="2607" y="715"/>
                  </a:cubicBezTo>
                  <a:cubicBezTo>
                    <a:pt x="2657" y="690"/>
                    <a:pt x="2632" y="615"/>
                    <a:pt x="2582" y="590"/>
                  </a:cubicBezTo>
                  <a:lnTo>
                    <a:pt x="1880" y="88"/>
                  </a:lnTo>
                  <a:cubicBezTo>
                    <a:pt x="1868" y="76"/>
                    <a:pt x="1849" y="70"/>
                    <a:pt x="1830" y="70"/>
                  </a:cubicBezTo>
                  <a:cubicBezTo>
                    <a:pt x="1811" y="70"/>
                    <a:pt x="1793" y="76"/>
                    <a:pt x="1780" y="88"/>
                  </a:cubicBezTo>
                  <a:lnTo>
                    <a:pt x="978" y="590"/>
                  </a:lnTo>
                  <a:lnTo>
                    <a:pt x="327" y="38"/>
                  </a:lnTo>
                  <a:cubicBezTo>
                    <a:pt x="314" y="13"/>
                    <a:pt x="295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222;p61">
              <a:extLst>
                <a:ext uri="{FF2B5EF4-FFF2-40B4-BE49-F238E27FC236}">
                  <a16:creationId xmlns:a16="http://schemas.microsoft.com/office/drawing/2014/main" id="{DEBF4CC3-9717-63E3-F228-5A1D13EE4189}"/>
                </a:ext>
              </a:extLst>
            </p:cNvPr>
            <p:cNvSpPr/>
            <p:nvPr/>
          </p:nvSpPr>
          <p:spPr>
            <a:xfrm>
              <a:off x="6693121" y="4346381"/>
              <a:ext cx="112493" cy="27476"/>
            </a:xfrm>
            <a:custGeom>
              <a:avLst/>
              <a:gdLst/>
              <a:ahLst/>
              <a:cxnLst/>
              <a:rect l="l" t="t" r="r" b="b"/>
              <a:pathLst>
                <a:path w="3259" h="796" extrusionOk="0">
                  <a:moveTo>
                    <a:pt x="890" y="0"/>
                  </a:moveTo>
                  <a:cubicBezTo>
                    <a:pt x="865" y="0"/>
                    <a:pt x="840" y="6"/>
                    <a:pt x="827" y="19"/>
                  </a:cubicBezTo>
                  <a:lnTo>
                    <a:pt x="51" y="595"/>
                  </a:lnTo>
                  <a:cubicBezTo>
                    <a:pt x="0" y="620"/>
                    <a:pt x="0" y="696"/>
                    <a:pt x="25" y="721"/>
                  </a:cubicBezTo>
                  <a:cubicBezTo>
                    <a:pt x="41" y="752"/>
                    <a:pt x="76" y="773"/>
                    <a:pt x="112" y="773"/>
                  </a:cubicBezTo>
                  <a:cubicBezTo>
                    <a:pt x="134" y="773"/>
                    <a:pt x="157" y="765"/>
                    <a:pt x="176" y="746"/>
                  </a:cubicBezTo>
                  <a:lnTo>
                    <a:pt x="878" y="219"/>
                  </a:lnTo>
                  <a:lnTo>
                    <a:pt x="1504" y="771"/>
                  </a:lnTo>
                  <a:cubicBezTo>
                    <a:pt x="1529" y="796"/>
                    <a:pt x="1554" y="796"/>
                    <a:pt x="1579" y="796"/>
                  </a:cubicBezTo>
                  <a:lnTo>
                    <a:pt x="1629" y="796"/>
                  </a:lnTo>
                  <a:lnTo>
                    <a:pt x="2431" y="295"/>
                  </a:lnTo>
                  <a:lnTo>
                    <a:pt x="3108" y="746"/>
                  </a:lnTo>
                  <a:cubicBezTo>
                    <a:pt x="3119" y="756"/>
                    <a:pt x="3138" y="762"/>
                    <a:pt x="3158" y="762"/>
                  </a:cubicBezTo>
                  <a:cubicBezTo>
                    <a:pt x="3187" y="762"/>
                    <a:pt x="3219" y="750"/>
                    <a:pt x="3233" y="721"/>
                  </a:cubicBezTo>
                  <a:cubicBezTo>
                    <a:pt x="3259" y="671"/>
                    <a:pt x="3259" y="620"/>
                    <a:pt x="3208" y="595"/>
                  </a:cubicBezTo>
                  <a:lnTo>
                    <a:pt x="2507" y="94"/>
                  </a:lnTo>
                  <a:cubicBezTo>
                    <a:pt x="2482" y="82"/>
                    <a:pt x="2463" y="75"/>
                    <a:pt x="2444" y="75"/>
                  </a:cubicBezTo>
                  <a:cubicBezTo>
                    <a:pt x="2425" y="75"/>
                    <a:pt x="2406" y="82"/>
                    <a:pt x="2381" y="94"/>
                  </a:cubicBezTo>
                  <a:lnTo>
                    <a:pt x="1579" y="570"/>
                  </a:lnTo>
                  <a:lnTo>
                    <a:pt x="953" y="19"/>
                  </a:lnTo>
                  <a:cubicBezTo>
                    <a:pt x="940" y="6"/>
                    <a:pt x="915" y="0"/>
                    <a:pt x="890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223;p61">
              <a:extLst>
                <a:ext uri="{FF2B5EF4-FFF2-40B4-BE49-F238E27FC236}">
                  <a16:creationId xmlns:a16="http://schemas.microsoft.com/office/drawing/2014/main" id="{42678DDE-9502-7D76-6EF6-64084F50ACC7}"/>
                </a:ext>
              </a:extLst>
            </p:cNvPr>
            <p:cNvSpPr/>
            <p:nvPr/>
          </p:nvSpPr>
          <p:spPr>
            <a:xfrm>
              <a:off x="6366980" y="3594759"/>
              <a:ext cx="162681" cy="139830"/>
            </a:xfrm>
            <a:custGeom>
              <a:avLst/>
              <a:gdLst/>
              <a:ahLst/>
              <a:cxnLst/>
              <a:rect l="l" t="t" r="r" b="b"/>
              <a:pathLst>
                <a:path w="4713" h="4051" extrusionOk="0">
                  <a:moveTo>
                    <a:pt x="2203" y="0"/>
                  </a:moveTo>
                  <a:cubicBezTo>
                    <a:pt x="1401" y="0"/>
                    <a:pt x="640" y="441"/>
                    <a:pt x="251" y="1218"/>
                  </a:cubicBezTo>
                  <a:cubicBezTo>
                    <a:pt x="76" y="1569"/>
                    <a:pt x="1" y="1945"/>
                    <a:pt x="1" y="2321"/>
                  </a:cubicBezTo>
                  <a:cubicBezTo>
                    <a:pt x="363" y="2084"/>
                    <a:pt x="780" y="1963"/>
                    <a:pt x="1204" y="1963"/>
                  </a:cubicBezTo>
                  <a:cubicBezTo>
                    <a:pt x="1542" y="1963"/>
                    <a:pt x="1884" y="2040"/>
                    <a:pt x="2206" y="2196"/>
                  </a:cubicBezTo>
                  <a:cubicBezTo>
                    <a:pt x="2933" y="2572"/>
                    <a:pt x="3384" y="3274"/>
                    <a:pt x="3409" y="4050"/>
                  </a:cubicBezTo>
                  <a:cubicBezTo>
                    <a:pt x="3735" y="3850"/>
                    <a:pt x="3986" y="3549"/>
                    <a:pt x="4186" y="3198"/>
                  </a:cubicBezTo>
                  <a:cubicBezTo>
                    <a:pt x="4713" y="2096"/>
                    <a:pt x="4286" y="792"/>
                    <a:pt x="3209" y="241"/>
                  </a:cubicBezTo>
                  <a:cubicBezTo>
                    <a:pt x="2883" y="78"/>
                    <a:pt x="2540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224;p61">
              <a:extLst>
                <a:ext uri="{FF2B5EF4-FFF2-40B4-BE49-F238E27FC236}">
                  <a16:creationId xmlns:a16="http://schemas.microsoft.com/office/drawing/2014/main" id="{731B4D20-BE1A-4B5E-17F5-90B94A744EE9}"/>
                </a:ext>
              </a:extLst>
            </p:cNvPr>
            <p:cNvSpPr/>
            <p:nvPr/>
          </p:nvSpPr>
          <p:spPr>
            <a:xfrm>
              <a:off x="6872189" y="3956867"/>
              <a:ext cx="154017" cy="151842"/>
            </a:xfrm>
            <a:custGeom>
              <a:avLst/>
              <a:gdLst/>
              <a:ahLst/>
              <a:cxnLst/>
              <a:rect l="l" t="t" r="r" b="b"/>
              <a:pathLst>
                <a:path w="4462" h="4399" extrusionOk="0">
                  <a:moveTo>
                    <a:pt x="2056" y="1"/>
                  </a:moveTo>
                  <a:cubicBezTo>
                    <a:pt x="2406" y="677"/>
                    <a:pt x="2406" y="1504"/>
                    <a:pt x="1955" y="2206"/>
                  </a:cubicBezTo>
                  <a:cubicBezTo>
                    <a:pt x="1543" y="2860"/>
                    <a:pt x="804" y="3210"/>
                    <a:pt x="76" y="3210"/>
                  </a:cubicBezTo>
                  <a:cubicBezTo>
                    <a:pt x="51" y="3210"/>
                    <a:pt x="25" y="3209"/>
                    <a:pt x="0" y="3209"/>
                  </a:cubicBezTo>
                  <a:lnTo>
                    <a:pt x="0" y="3209"/>
                  </a:lnTo>
                  <a:cubicBezTo>
                    <a:pt x="176" y="3534"/>
                    <a:pt x="426" y="3835"/>
                    <a:pt x="777" y="4036"/>
                  </a:cubicBezTo>
                  <a:cubicBezTo>
                    <a:pt x="1150" y="4281"/>
                    <a:pt x="1566" y="4398"/>
                    <a:pt x="1976" y="4398"/>
                  </a:cubicBezTo>
                  <a:cubicBezTo>
                    <a:pt x="2695" y="4398"/>
                    <a:pt x="3395" y="4039"/>
                    <a:pt x="3810" y="3384"/>
                  </a:cubicBezTo>
                  <a:cubicBezTo>
                    <a:pt x="4462" y="2357"/>
                    <a:pt x="4186" y="1003"/>
                    <a:pt x="3158" y="351"/>
                  </a:cubicBezTo>
                  <a:cubicBezTo>
                    <a:pt x="2807" y="126"/>
                    <a:pt x="2431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225;p61">
              <a:extLst>
                <a:ext uri="{FF2B5EF4-FFF2-40B4-BE49-F238E27FC236}">
                  <a16:creationId xmlns:a16="http://schemas.microsoft.com/office/drawing/2014/main" id="{BCB4A4E1-1AB9-FE2F-E31E-D70A5D3587C6}"/>
                </a:ext>
              </a:extLst>
            </p:cNvPr>
            <p:cNvSpPr/>
            <p:nvPr/>
          </p:nvSpPr>
          <p:spPr>
            <a:xfrm>
              <a:off x="5995865" y="3987138"/>
              <a:ext cx="161818" cy="145008"/>
            </a:xfrm>
            <a:custGeom>
              <a:avLst/>
              <a:gdLst/>
              <a:ahLst/>
              <a:cxnLst/>
              <a:rect l="l" t="t" r="r" b="b"/>
              <a:pathLst>
                <a:path w="4688" h="4201" extrusionOk="0">
                  <a:moveTo>
                    <a:pt x="1605" y="1"/>
                  </a:moveTo>
                  <a:lnTo>
                    <a:pt x="1605" y="1"/>
                  </a:lnTo>
                  <a:cubicBezTo>
                    <a:pt x="1279" y="151"/>
                    <a:pt x="953" y="377"/>
                    <a:pt x="728" y="703"/>
                  </a:cubicBezTo>
                  <a:cubicBezTo>
                    <a:pt x="1" y="1705"/>
                    <a:pt x="226" y="3058"/>
                    <a:pt x="1229" y="3785"/>
                  </a:cubicBezTo>
                  <a:cubicBezTo>
                    <a:pt x="1618" y="4064"/>
                    <a:pt x="2070" y="4201"/>
                    <a:pt x="2517" y="4201"/>
                  </a:cubicBezTo>
                  <a:cubicBezTo>
                    <a:pt x="3196" y="4201"/>
                    <a:pt x="3864" y="3888"/>
                    <a:pt x="4287" y="3284"/>
                  </a:cubicBezTo>
                  <a:cubicBezTo>
                    <a:pt x="4537" y="2958"/>
                    <a:pt x="4662" y="2607"/>
                    <a:pt x="4688" y="2231"/>
                  </a:cubicBezTo>
                  <a:lnTo>
                    <a:pt x="4688" y="2231"/>
                  </a:lnTo>
                  <a:cubicBezTo>
                    <a:pt x="4410" y="2355"/>
                    <a:pt x="4102" y="2419"/>
                    <a:pt x="3791" y="2419"/>
                  </a:cubicBezTo>
                  <a:cubicBezTo>
                    <a:pt x="3345" y="2419"/>
                    <a:pt x="2891" y="2287"/>
                    <a:pt x="2507" y="2006"/>
                  </a:cubicBezTo>
                  <a:cubicBezTo>
                    <a:pt x="1855" y="1530"/>
                    <a:pt x="1530" y="753"/>
                    <a:pt x="1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8" name="Picture 3277">
            <a:extLst>
              <a:ext uri="{FF2B5EF4-FFF2-40B4-BE49-F238E27FC236}">
                <a16:creationId xmlns:a16="http://schemas.microsoft.com/office/drawing/2014/main" id="{3E632A71-BDDE-861B-EC3C-A4C4426B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6" y="2843440"/>
            <a:ext cx="3212870" cy="499915"/>
          </a:xfrm>
          <a:prstGeom prst="rect">
            <a:avLst/>
          </a:prstGeom>
        </p:spPr>
      </p:pic>
      <p:sp>
        <p:nvSpPr>
          <p:cNvPr id="3305" name="Google Shape;750;p37">
            <a:extLst>
              <a:ext uri="{FF2B5EF4-FFF2-40B4-BE49-F238E27FC236}">
                <a16:creationId xmlns:a16="http://schemas.microsoft.com/office/drawing/2014/main" id="{B4FBE384-2B8F-E915-900B-1149F30FCB49}"/>
              </a:ext>
            </a:extLst>
          </p:cNvPr>
          <p:cNvSpPr txBox="1">
            <a:spLocks/>
          </p:cNvSpPr>
          <p:nvPr/>
        </p:nvSpPr>
        <p:spPr>
          <a:xfrm>
            <a:off x="657409" y="4291535"/>
            <a:ext cx="208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CA" sz="1800" dirty="0"/>
              <a:t>Vast amounts of text</a:t>
            </a:r>
          </a:p>
        </p:txBody>
      </p:sp>
      <p:pic>
        <p:nvPicPr>
          <p:cNvPr id="3317" name="Picture 3316">
            <a:extLst>
              <a:ext uri="{FF2B5EF4-FFF2-40B4-BE49-F238E27FC236}">
                <a16:creationId xmlns:a16="http://schemas.microsoft.com/office/drawing/2014/main" id="{D7886A8E-3328-786D-B9A0-78765F6F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281" y="4181082"/>
            <a:ext cx="2085013" cy="658425"/>
          </a:xfrm>
          <a:prstGeom prst="rect">
            <a:avLst/>
          </a:prstGeom>
        </p:spPr>
      </p:pic>
      <p:pic>
        <p:nvPicPr>
          <p:cNvPr id="3330" name="Picture 3329">
            <a:extLst>
              <a:ext uri="{FF2B5EF4-FFF2-40B4-BE49-F238E27FC236}">
                <a16:creationId xmlns:a16="http://schemas.microsoft.com/office/drawing/2014/main" id="{FC0C4D5C-4342-E4AF-9011-38A6AEC6E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61" y="4232876"/>
            <a:ext cx="2085013" cy="774259"/>
          </a:xfrm>
          <a:prstGeom prst="rect">
            <a:avLst/>
          </a:prstGeom>
        </p:spPr>
      </p:pic>
      <p:pic>
        <p:nvPicPr>
          <p:cNvPr id="2050" name="Picture 2" descr="Overwhelmed - Free people icons">
            <a:extLst>
              <a:ext uri="{FF2B5EF4-FFF2-40B4-BE49-F238E27FC236}">
                <a16:creationId xmlns:a16="http://schemas.microsoft.com/office/drawing/2014/main" id="{D74A163A-85E8-C995-FBA3-7222CC0FE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27" y="3286927"/>
            <a:ext cx="1004608" cy="10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4" name="Picture 3343">
            <a:extLst>
              <a:ext uri="{FF2B5EF4-FFF2-40B4-BE49-F238E27FC236}">
                <a16:creationId xmlns:a16="http://schemas.microsoft.com/office/drawing/2014/main" id="{0BFCB219-E6C6-9FF3-BB45-F273C9A14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342" y="3458181"/>
            <a:ext cx="1054996" cy="834286"/>
          </a:xfrm>
          <a:prstGeom prst="rect">
            <a:avLst/>
          </a:prstGeom>
        </p:spPr>
      </p:pic>
      <p:pic>
        <p:nvPicPr>
          <p:cNvPr id="3346" name="Picture 3345">
            <a:extLst>
              <a:ext uri="{FF2B5EF4-FFF2-40B4-BE49-F238E27FC236}">
                <a16:creationId xmlns:a16="http://schemas.microsoft.com/office/drawing/2014/main" id="{1069D570-89CB-D9EB-4BBE-0707C7D01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664" y="3453271"/>
            <a:ext cx="588447" cy="82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5" grpId="0"/>
      <p:bldP spid="3166" grpId="0" build="p"/>
      <p:bldP spid="33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0"/>
          <p:cNvSpPr txBox="1">
            <a:spLocks noGrp="1"/>
          </p:cNvSpPr>
          <p:nvPr>
            <p:ph type="title"/>
          </p:nvPr>
        </p:nvSpPr>
        <p:spPr>
          <a:xfrm>
            <a:off x="2080099" y="226115"/>
            <a:ext cx="712246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Greatest difficulties new immigrants faced since arriving in Canada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080099" y="189335"/>
            <a:ext cx="630461" cy="630461"/>
            <a:chOff x="1377750" y="1690325"/>
            <a:chExt cx="771300" cy="771300"/>
          </a:xfrm>
        </p:grpSpPr>
        <p:sp>
          <p:nvSpPr>
            <p:cNvPr id="879" name="Google Shape;879;p40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0"/>
          <p:cNvGrpSpPr/>
          <p:nvPr/>
        </p:nvGrpSpPr>
        <p:grpSpPr>
          <a:xfrm>
            <a:off x="2401766" y="1214482"/>
            <a:ext cx="5699817" cy="630593"/>
            <a:chOff x="5554819" y="1485899"/>
            <a:chExt cx="2375068" cy="630593"/>
          </a:xfrm>
        </p:grpSpPr>
        <p:sp>
          <p:nvSpPr>
            <p:cNvPr id="892" name="Google Shape;892;p40"/>
            <p:cNvSpPr/>
            <p:nvPr/>
          </p:nvSpPr>
          <p:spPr>
            <a:xfrm>
              <a:off x="5554819" y="1485899"/>
              <a:ext cx="81168" cy="8116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5554819" y="2035192"/>
              <a:ext cx="81168" cy="8116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7848587" y="1485899"/>
              <a:ext cx="81300" cy="8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7848587" y="2035192"/>
              <a:ext cx="81300" cy="8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0"/>
          <p:cNvSpPr txBox="1"/>
          <p:nvPr/>
        </p:nvSpPr>
        <p:spPr>
          <a:xfrm>
            <a:off x="1571697" y="891360"/>
            <a:ext cx="6852218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(C</a:t>
            </a: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ited 4 years after arrival*)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902" name="Google Shape;902;p40"/>
          <p:cNvGrpSpPr/>
          <p:nvPr/>
        </p:nvGrpSpPr>
        <p:grpSpPr>
          <a:xfrm>
            <a:off x="2245216" y="316302"/>
            <a:ext cx="300225" cy="376525"/>
            <a:chOff x="1112850" y="3943425"/>
            <a:chExt cx="300225" cy="376525"/>
          </a:xfrm>
        </p:grpSpPr>
        <p:sp>
          <p:nvSpPr>
            <p:cNvPr id="903" name="Google Shape;903;p40"/>
            <p:cNvSpPr/>
            <p:nvPr/>
          </p:nvSpPr>
          <p:spPr>
            <a:xfrm>
              <a:off x="1157000" y="4275750"/>
              <a:ext cx="161950" cy="44200"/>
            </a:xfrm>
            <a:custGeom>
              <a:avLst/>
              <a:gdLst/>
              <a:ahLst/>
              <a:cxnLst/>
              <a:rect l="l" t="t" r="r" b="b"/>
              <a:pathLst>
                <a:path w="6478" h="1768" extrusionOk="0">
                  <a:moveTo>
                    <a:pt x="1" y="1"/>
                  </a:moveTo>
                  <a:lnTo>
                    <a:pt x="1" y="1339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6032" y="1767"/>
                  </a:lnTo>
                  <a:cubicBezTo>
                    <a:pt x="6281" y="1767"/>
                    <a:pt x="6478" y="1571"/>
                    <a:pt x="6478" y="1339"/>
                  </a:cubicBezTo>
                  <a:lnTo>
                    <a:pt x="6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1157000" y="4184075"/>
              <a:ext cx="256075" cy="128725"/>
            </a:xfrm>
            <a:custGeom>
              <a:avLst/>
              <a:gdLst/>
              <a:ahLst/>
              <a:cxnLst/>
              <a:rect l="l" t="t" r="r" b="b"/>
              <a:pathLst>
                <a:path w="10243" h="5149" extrusionOk="0">
                  <a:moveTo>
                    <a:pt x="9554" y="0"/>
                  </a:moveTo>
                  <a:cubicBezTo>
                    <a:pt x="9488" y="0"/>
                    <a:pt x="9423" y="14"/>
                    <a:pt x="9368" y="46"/>
                  </a:cubicBezTo>
                  <a:lnTo>
                    <a:pt x="6228" y="1616"/>
                  </a:lnTo>
                  <a:lnTo>
                    <a:pt x="1" y="1616"/>
                  </a:lnTo>
                  <a:lnTo>
                    <a:pt x="1" y="2793"/>
                  </a:lnTo>
                  <a:lnTo>
                    <a:pt x="5996" y="2793"/>
                  </a:lnTo>
                  <a:lnTo>
                    <a:pt x="8208" y="5006"/>
                  </a:lnTo>
                  <a:cubicBezTo>
                    <a:pt x="8298" y="5095"/>
                    <a:pt x="8423" y="5149"/>
                    <a:pt x="8530" y="5149"/>
                  </a:cubicBezTo>
                  <a:cubicBezTo>
                    <a:pt x="8637" y="5149"/>
                    <a:pt x="8762" y="5095"/>
                    <a:pt x="8833" y="5006"/>
                  </a:cubicBezTo>
                  <a:lnTo>
                    <a:pt x="10082" y="3757"/>
                  </a:lnTo>
                  <a:cubicBezTo>
                    <a:pt x="10189" y="3650"/>
                    <a:pt x="10243" y="3507"/>
                    <a:pt x="10207" y="3346"/>
                  </a:cubicBezTo>
                  <a:cubicBezTo>
                    <a:pt x="10171" y="3204"/>
                    <a:pt x="10064" y="3079"/>
                    <a:pt x="9921" y="3025"/>
                  </a:cubicBezTo>
                  <a:lnTo>
                    <a:pt x="8744" y="2651"/>
                  </a:lnTo>
                  <a:lnTo>
                    <a:pt x="9565" y="2651"/>
                  </a:lnTo>
                  <a:cubicBezTo>
                    <a:pt x="9814" y="2651"/>
                    <a:pt x="10011" y="2454"/>
                    <a:pt x="10011" y="2205"/>
                  </a:cubicBezTo>
                  <a:lnTo>
                    <a:pt x="10011" y="438"/>
                  </a:lnTo>
                  <a:cubicBezTo>
                    <a:pt x="10011" y="295"/>
                    <a:pt x="9921" y="153"/>
                    <a:pt x="9796" y="63"/>
                  </a:cubicBezTo>
                  <a:cubicBezTo>
                    <a:pt x="9726" y="23"/>
                    <a:pt x="9639" y="0"/>
                    <a:pt x="9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1142300" y="3943425"/>
              <a:ext cx="198525" cy="126725"/>
            </a:xfrm>
            <a:custGeom>
              <a:avLst/>
              <a:gdLst/>
              <a:ahLst/>
              <a:cxnLst/>
              <a:rect l="l" t="t" r="r" b="b"/>
              <a:pathLst>
                <a:path w="7941" h="5069" extrusionOk="0">
                  <a:moveTo>
                    <a:pt x="2980" y="1"/>
                  </a:moveTo>
                  <a:cubicBezTo>
                    <a:pt x="2427" y="1"/>
                    <a:pt x="1981" y="447"/>
                    <a:pt x="1981" y="1000"/>
                  </a:cubicBezTo>
                  <a:lnTo>
                    <a:pt x="1981" y="1589"/>
                  </a:lnTo>
                  <a:cubicBezTo>
                    <a:pt x="1981" y="1036"/>
                    <a:pt x="1552" y="590"/>
                    <a:pt x="999" y="590"/>
                  </a:cubicBezTo>
                  <a:cubicBezTo>
                    <a:pt x="446" y="590"/>
                    <a:pt x="0" y="1036"/>
                    <a:pt x="0" y="1589"/>
                  </a:cubicBezTo>
                  <a:lnTo>
                    <a:pt x="0" y="2356"/>
                  </a:lnTo>
                  <a:lnTo>
                    <a:pt x="2302" y="2356"/>
                  </a:lnTo>
                  <a:cubicBezTo>
                    <a:pt x="3033" y="2356"/>
                    <a:pt x="3658" y="2784"/>
                    <a:pt x="3979" y="3391"/>
                  </a:cubicBezTo>
                  <a:cubicBezTo>
                    <a:pt x="4104" y="3641"/>
                    <a:pt x="4175" y="3926"/>
                    <a:pt x="4175" y="4230"/>
                  </a:cubicBezTo>
                  <a:cubicBezTo>
                    <a:pt x="4175" y="4372"/>
                    <a:pt x="4157" y="4497"/>
                    <a:pt x="4140" y="4622"/>
                  </a:cubicBezTo>
                  <a:cubicBezTo>
                    <a:pt x="4318" y="4890"/>
                    <a:pt x="4621" y="5068"/>
                    <a:pt x="4960" y="5068"/>
                  </a:cubicBezTo>
                  <a:cubicBezTo>
                    <a:pt x="5513" y="5068"/>
                    <a:pt x="5959" y="4622"/>
                    <a:pt x="5959" y="4069"/>
                  </a:cubicBezTo>
                  <a:lnTo>
                    <a:pt x="5959" y="4015"/>
                  </a:lnTo>
                  <a:cubicBezTo>
                    <a:pt x="5959" y="4569"/>
                    <a:pt x="6406" y="5015"/>
                    <a:pt x="6959" y="5015"/>
                  </a:cubicBezTo>
                  <a:cubicBezTo>
                    <a:pt x="7494" y="5015"/>
                    <a:pt x="7940" y="4569"/>
                    <a:pt x="7940" y="4015"/>
                  </a:cubicBezTo>
                  <a:lnTo>
                    <a:pt x="7940" y="2178"/>
                  </a:lnTo>
                  <a:cubicBezTo>
                    <a:pt x="7940" y="1625"/>
                    <a:pt x="7494" y="1178"/>
                    <a:pt x="6959" y="1178"/>
                  </a:cubicBezTo>
                  <a:cubicBezTo>
                    <a:pt x="6406" y="1178"/>
                    <a:pt x="5959" y="1625"/>
                    <a:pt x="5959" y="2178"/>
                  </a:cubicBezTo>
                  <a:lnTo>
                    <a:pt x="5959" y="1589"/>
                  </a:lnTo>
                  <a:cubicBezTo>
                    <a:pt x="5959" y="1036"/>
                    <a:pt x="5513" y="590"/>
                    <a:pt x="4960" y="590"/>
                  </a:cubicBezTo>
                  <a:cubicBezTo>
                    <a:pt x="4425" y="590"/>
                    <a:pt x="3979" y="1036"/>
                    <a:pt x="3979" y="1589"/>
                  </a:cubicBezTo>
                  <a:lnTo>
                    <a:pt x="3979" y="1000"/>
                  </a:lnTo>
                  <a:cubicBezTo>
                    <a:pt x="3979" y="447"/>
                    <a:pt x="3533" y="1"/>
                    <a:pt x="2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1112850" y="4024625"/>
              <a:ext cx="227975" cy="178000"/>
            </a:xfrm>
            <a:custGeom>
              <a:avLst/>
              <a:gdLst/>
              <a:ahLst/>
              <a:cxnLst/>
              <a:rect l="l" t="t" r="r" b="b"/>
              <a:pathLst>
                <a:path w="9119" h="7120" extrusionOk="0">
                  <a:moveTo>
                    <a:pt x="1000" y="0"/>
                  </a:moveTo>
                  <a:cubicBezTo>
                    <a:pt x="446" y="0"/>
                    <a:pt x="0" y="446"/>
                    <a:pt x="0" y="982"/>
                  </a:cubicBezTo>
                  <a:cubicBezTo>
                    <a:pt x="0" y="982"/>
                    <a:pt x="0" y="982"/>
                    <a:pt x="0" y="999"/>
                  </a:cubicBezTo>
                  <a:lnTo>
                    <a:pt x="0" y="3872"/>
                  </a:lnTo>
                  <a:cubicBezTo>
                    <a:pt x="0" y="5068"/>
                    <a:pt x="696" y="6138"/>
                    <a:pt x="1767" y="6620"/>
                  </a:cubicBezTo>
                  <a:lnTo>
                    <a:pt x="1767" y="7119"/>
                  </a:lnTo>
                  <a:lnTo>
                    <a:pt x="8244" y="7119"/>
                  </a:lnTo>
                  <a:lnTo>
                    <a:pt x="8244" y="6531"/>
                  </a:lnTo>
                  <a:cubicBezTo>
                    <a:pt x="8797" y="6085"/>
                    <a:pt x="9118" y="5407"/>
                    <a:pt x="9118" y="4675"/>
                  </a:cubicBezTo>
                  <a:lnTo>
                    <a:pt x="9118" y="2355"/>
                  </a:lnTo>
                  <a:cubicBezTo>
                    <a:pt x="8833" y="2534"/>
                    <a:pt x="8494" y="2641"/>
                    <a:pt x="8137" y="2641"/>
                  </a:cubicBezTo>
                  <a:cubicBezTo>
                    <a:pt x="7780" y="2641"/>
                    <a:pt x="7459" y="2552"/>
                    <a:pt x="7191" y="2391"/>
                  </a:cubicBezTo>
                  <a:cubicBezTo>
                    <a:pt x="6888" y="2587"/>
                    <a:pt x="6531" y="2694"/>
                    <a:pt x="6138" y="2694"/>
                  </a:cubicBezTo>
                  <a:cubicBezTo>
                    <a:pt x="5657" y="2694"/>
                    <a:pt x="5228" y="2516"/>
                    <a:pt x="4889" y="2213"/>
                  </a:cubicBezTo>
                  <a:cubicBezTo>
                    <a:pt x="4622" y="2534"/>
                    <a:pt x="4247" y="2748"/>
                    <a:pt x="3819" y="2837"/>
                  </a:cubicBezTo>
                  <a:cubicBezTo>
                    <a:pt x="4015" y="3301"/>
                    <a:pt x="4122" y="3801"/>
                    <a:pt x="4122" y="4300"/>
                  </a:cubicBezTo>
                  <a:cubicBezTo>
                    <a:pt x="4122" y="4550"/>
                    <a:pt x="3926" y="4764"/>
                    <a:pt x="3676" y="4764"/>
                  </a:cubicBezTo>
                  <a:cubicBezTo>
                    <a:pt x="3444" y="4764"/>
                    <a:pt x="3248" y="4568"/>
                    <a:pt x="3248" y="4318"/>
                  </a:cubicBezTo>
                  <a:cubicBezTo>
                    <a:pt x="3230" y="3676"/>
                    <a:pt x="3034" y="3051"/>
                    <a:pt x="2641" y="2534"/>
                  </a:cubicBezTo>
                  <a:lnTo>
                    <a:pt x="2195" y="1981"/>
                  </a:lnTo>
                  <a:lnTo>
                    <a:pt x="3462" y="1981"/>
                  </a:lnTo>
                  <a:cubicBezTo>
                    <a:pt x="4015" y="1981"/>
                    <a:pt x="4479" y="1517"/>
                    <a:pt x="4479" y="964"/>
                  </a:cubicBezTo>
                  <a:cubicBezTo>
                    <a:pt x="4461" y="428"/>
                    <a:pt x="4033" y="0"/>
                    <a:pt x="3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D27E5630-6180-E3AA-8018-9E9B16BF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29" y="798815"/>
            <a:ext cx="6251741" cy="46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  <p:bldP spid="8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>
            <a:spLocks noGrp="1"/>
          </p:cNvSpPr>
          <p:nvPr>
            <p:ph type="title"/>
          </p:nvPr>
        </p:nvSpPr>
        <p:spPr>
          <a:xfrm>
            <a:off x="1445053" y="1433952"/>
            <a:ext cx="7149126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Gamification and interactive elements</a:t>
            </a:r>
            <a:endParaRPr sz="1400" dirty="0"/>
          </a:p>
        </p:txBody>
      </p:sp>
      <p:sp>
        <p:nvSpPr>
          <p:cNvPr id="475" name="Google Shape;475;p33"/>
          <p:cNvSpPr txBox="1">
            <a:spLocks noGrp="1"/>
          </p:cNvSpPr>
          <p:nvPr>
            <p:ph type="title" idx="9"/>
          </p:nvPr>
        </p:nvSpPr>
        <p:spPr>
          <a:xfrm>
            <a:off x="4161307" y="3586833"/>
            <a:ext cx="3985256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Email notifications</a:t>
            </a:r>
            <a:endParaRPr sz="1400" dirty="0"/>
          </a:p>
        </p:txBody>
      </p:sp>
      <p:sp>
        <p:nvSpPr>
          <p:cNvPr id="477" name="Google Shape;477;p33"/>
          <p:cNvSpPr txBox="1">
            <a:spLocks noGrp="1"/>
          </p:cNvSpPr>
          <p:nvPr>
            <p:ph type="title" idx="15"/>
          </p:nvPr>
        </p:nvSpPr>
        <p:spPr>
          <a:xfrm>
            <a:off x="4571317" y="4350388"/>
            <a:ext cx="4279392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Multilingual support</a:t>
            </a:r>
            <a:endParaRPr sz="1400" dirty="0"/>
          </a:p>
        </p:txBody>
      </p:sp>
      <p:sp>
        <p:nvSpPr>
          <p:cNvPr id="479" name="Google Shape;479;p33"/>
          <p:cNvSpPr txBox="1">
            <a:spLocks noGrp="1"/>
          </p:cNvSpPr>
          <p:nvPr>
            <p:ph type="title" idx="2"/>
          </p:nvPr>
        </p:nvSpPr>
        <p:spPr>
          <a:xfrm>
            <a:off x="518576" y="1464996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81" name="Google Shape;481;p33"/>
          <p:cNvSpPr txBox="1">
            <a:spLocks noGrp="1"/>
          </p:cNvSpPr>
          <p:nvPr>
            <p:ph type="title" idx="3"/>
          </p:nvPr>
        </p:nvSpPr>
        <p:spPr>
          <a:xfrm>
            <a:off x="2975559" y="2117350"/>
            <a:ext cx="3866403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Mobile Compatibility</a:t>
            </a:r>
            <a:endParaRPr sz="1400" dirty="0"/>
          </a:p>
        </p:txBody>
      </p:sp>
      <p:sp>
        <p:nvSpPr>
          <p:cNvPr id="483" name="Google Shape;483;p33"/>
          <p:cNvSpPr txBox="1">
            <a:spLocks noGrp="1"/>
          </p:cNvSpPr>
          <p:nvPr>
            <p:ph type="title" idx="6"/>
          </p:nvPr>
        </p:nvSpPr>
        <p:spPr>
          <a:xfrm>
            <a:off x="3130580" y="2822044"/>
            <a:ext cx="5929044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Secure and private handling</a:t>
            </a:r>
            <a:endParaRPr sz="1400" dirty="0"/>
          </a:p>
        </p:txBody>
      </p:sp>
      <p:sp>
        <p:nvSpPr>
          <p:cNvPr id="484" name="Google Shape;484;p33"/>
          <p:cNvSpPr txBox="1">
            <a:spLocks noGrp="1"/>
          </p:cNvSpPr>
          <p:nvPr>
            <p:ph type="title" idx="4"/>
          </p:nvPr>
        </p:nvSpPr>
        <p:spPr>
          <a:xfrm>
            <a:off x="1699437" y="2096087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85" name="Google Shape;485;p33"/>
          <p:cNvSpPr txBox="1">
            <a:spLocks noGrp="1"/>
          </p:cNvSpPr>
          <p:nvPr>
            <p:ph type="title" idx="7"/>
          </p:nvPr>
        </p:nvSpPr>
        <p:spPr>
          <a:xfrm>
            <a:off x="2361909" y="2849044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87" name="Google Shape;487;p33"/>
          <p:cNvSpPr txBox="1">
            <a:spLocks noGrp="1"/>
          </p:cNvSpPr>
          <p:nvPr>
            <p:ph type="title" idx="13"/>
          </p:nvPr>
        </p:nvSpPr>
        <p:spPr>
          <a:xfrm>
            <a:off x="3054248" y="3636811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title" idx="16"/>
          </p:nvPr>
        </p:nvSpPr>
        <p:spPr>
          <a:xfrm>
            <a:off x="3864093" y="43826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91" name="Google Shape;491;p33"/>
          <p:cNvSpPr txBox="1">
            <a:spLocks noGrp="1"/>
          </p:cNvSpPr>
          <p:nvPr>
            <p:ph type="title" idx="21"/>
          </p:nvPr>
        </p:nvSpPr>
        <p:spPr>
          <a:xfrm>
            <a:off x="719999" y="445025"/>
            <a:ext cx="7874179" cy="741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grpSp>
        <p:nvGrpSpPr>
          <p:cNvPr id="22" name="Google Shape;3859;p61">
            <a:extLst>
              <a:ext uri="{FF2B5EF4-FFF2-40B4-BE49-F238E27FC236}">
                <a16:creationId xmlns:a16="http://schemas.microsoft.com/office/drawing/2014/main" id="{0A87C0EC-F563-5DFD-21D2-AAF6BFADBE30}"/>
              </a:ext>
            </a:extLst>
          </p:cNvPr>
          <p:cNvGrpSpPr/>
          <p:nvPr/>
        </p:nvGrpSpPr>
        <p:grpSpPr>
          <a:xfrm>
            <a:off x="110357" y="2524255"/>
            <a:ext cx="2436318" cy="2445453"/>
            <a:chOff x="2043375" y="3398915"/>
            <a:chExt cx="1058065" cy="1138491"/>
          </a:xfrm>
        </p:grpSpPr>
        <p:sp>
          <p:nvSpPr>
            <p:cNvPr id="23" name="Google Shape;3860;p61">
              <a:extLst>
                <a:ext uri="{FF2B5EF4-FFF2-40B4-BE49-F238E27FC236}">
                  <a16:creationId xmlns:a16="http://schemas.microsoft.com/office/drawing/2014/main" id="{94D8EEB7-43E6-EC6B-29FD-6E1983016778}"/>
                </a:ext>
              </a:extLst>
            </p:cNvPr>
            <p:cNvSpPr/>
            <p:nvPr/>
          </p:nvSpPr>
          <p:spPr>
            <a:xfrm>
              <a:off x="2043375" y="3398915"/>
              <a:ext cx="1058065" cy="1138491"/>
            </a:xfrm>
            <a:custGeom>
              <a:avLst/>
              <a:gdLst/>
              <a:ahLst/>
              <a:cxnLst/>
              <a:rect l="l" t="t" r="r" b="b"/>
              <a:pathLst>
                <a:path w="30653" h="32983" extrusionOk="0">
                  <a:moveTo>
                    <a:pt x="15841" y="0"/>
                  </a:moveTo>
                  <a:cubicBezTo>
                    <a:pt x="7670" y="0"/>
                    <a:pt x="1003" y="6642"/>
                    <a:pt x="1003" y="14812"/>
                  </a:cubicBezTo>
                  <a:lnTo>
                    <a:pt x="1003" y="16065"/>
                  </a:lnTo>
                  <a:cubicBezTo>
                    <a:pt x="778" y="16266"/>
                    <a:pt x="577" y="16542"/>
                    <a:pt x="452" y="16867"/>
                  </a:cubicBezTo>
                  <a:cubicBezTo>
                    <a:pt x="176" y="17494"/>
                    <a:pt x="26" y="18171"/>
                    <a:pt x="1" y="18847"/>
                  </a:cubicBezTo>
                  <a:cubicBezTo>
                    <a:pt x="1" y="19123"/>
                    <a:pt x="101" y="19374"/>
                    <a:pt x="302" y="19549"/>
                  </a:cubicBezTo>
                  <a:cubicBezTo>
                    <a:pt x="477" y="19750"/>
                    <a:pt x="728" y="19850"/>
                    <a:pt x="1003" y="19850"/>
                  </a:cubicBezTo>
                  <a:lnTo>
                    <a:pt x="1003" y="32005"/>
                  </a:lnTo>
                  <a:cubicBezTo>
                    <a:pt x="1003" y="32557"/>
                    <a:pt x="1455" y="32983"/>
                    <a:pt x="2006" y="32983"/>
                  </a:cubicBezTo>
                  <a:lnTo>
                    <a:pt x="29675" y="32983"/>
                  </a:lnTo>
                  <a:cubicBezTo>
                    <a:pt x="30227" y="32983"/>
                    <a:pt x="30653" y="32557"/>
                    <a:pt x="30653" y="32005"/>
                  </a:cubicBezTo>
                  <a:lnTo>
                    <a:pt x="30653" y="14812"/>
                  </a:lnTo>
                  <a:cubicBezTo>
                    <a:pt x="30653" y="13910"/>
                    <a:pt x="30578" y="12983"/>
                    <a:pt x="30402" y="12080"/>
                  </a:cubicBezTo>
                  <a:cubicBezTo>
                    <a:pt x="29851" y="9148"/>
                    <a:pt x="28447" y="6466"/>
                    <a:pt x="26317" y="4336"/>
                  </a:cubicBezTo>
                  <a:cubicBezTo>
                    <a:pt x="23510" y="1529"/>
                    <a:pt x="19801" y="0"/>
                    <a:pt x="1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3540000" algn="bl" rotWithShape="0">
                <a:schemeClr val="accent5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61;p61">
              <a:extLst>
                <a:ext uri="{FF2B5EF4-FFF2-40B4-BE49-F238E27FC236}">
                  <a16:creationId xmlns:a16="http://schemas.microsoft.com/office/drawing/2014/main" id="{861058D3-5864-BBFC-2953-D78D4A0D6052}"/>
                </a:ext>
              </a:extLst>
            </p:cNvPr>
            <p:cNvSpPr/>
            <p:nvPr/>
          </p:nvSpPr>
          <p:spPr>
            <a:xfrm>
              <a:off x="2116065" y="3432637"/>
              <a:ext cx="955962" cy="1071044"/>
            </a:xfrm>
            <a:custGeom>
              <a:avLst/>
              <a:gdLst/>
              <a:ahLst/>
              <a:cxnLst/>
              <a:rect l="l" t="t" r="r" b="b"/>
              <a:pathLst>
                <a:path w="27695" h="31029" extrusionOk="0">
                  <a:moveTo>
                    <a:pt x="13860" y="1"/>
                  </a:moveTo>
                  <a:cubicBezTo>
                    <a:pt x="6216" y="1"/>
                    <a:pt x="0" y="6191"/>
                    <a:pt x="0" y="13835"/>
                  </a:cubicBezTo>
                  <a:lnTo>
                    <a:pt x="0" y="31028"/>
                  </a:lnTo>
                  <a:lnTo>
                    <a:pt x="27695" y="31028"/>
                  </a:lnTo>
                  <a:lnTo>
                    <a:pt x="27695" y="13835"/>
                  </a:lnTo>
                  <a:cubicBezTo>
                    <a:pt x="27695" y="12983"/>
                    <a:pt x="27619" y="12106"/>
                    <a:pt x="27444" y="11279"/>
                  </a:cubicBezTo>
                  <a:cubicBezTo>
                    <a:pt x="26943" y="8497"/>
                    <a:pt x="25564" y="5991"/>
                    <a:pt x="23634" y="4061"/>
                  </a:cubicBezTo>
                  <a:cubicBezTo>
                    <a:pt x="21128" y="1554"/>
                    <a:pt x="17669" y="1"/>
                    <a:pt x="13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62;p61">
              <a:extLst>
                <a:ext uri="{FF2B5EF4-FFF2-40B4-BE49-F238E27FC236}">
                  <a16:creationId xmlns:a16="http://schemas.microsoft.com/office/drawing/2014/main" id="{A0D220BF-76A8-52B1-CA04-D5E545656EBE}"/>
                </a:ext>
              </a:extLst>
            </p:cNvPr>
            <p:cNvSpPr/>
            <p:nvPr/>
          </p:nvSpPr>
          <p:spPr>
            <a:xfrm>
              <a:off x="2405861" y="3654058"/>
              <a:ext cx="53675" cy="30203"/>
            </a:xfrm>
            <a:custGeom>
              <a:avLst/>
              <a:gdLst/>
              <a:ahLst/>
              <a:cxnLst/>
              <a:rect l="l" t="t" r="r" b="b"/>
              <a:pathLst>
                <a:path w="1555" h="875" extrusionOk="0">
                  <a:moveTo>
                    <a:pt x="148" y="1"/>
                  </a:moveTo>
                  <a:cubicBezTo>
                    <a:pt x="104" y="1"/>
                    <a:pt x="67" y="28"/>
                    <a:pt x="50" y="77"/>
                  </a:cubicBezTo>
                  <a:cubicBezTo>
                    <a:pt x="0" y="152"/>
                    <a:pt x="50" y="227"/>
                    <a:pt x="101" y="252"/>
                  </a:cubicBezTo>
                  <a:lnTo>
                    <a:pt x="1329" y="854"/>
                  </a:lnTo>
                  <a:cubicBezTo>
                    <a:pt x="1351" y="868"/>
                    <a:pt x="1373" y="875"/>
                    <a:pt x="1394" y="875"/>
                  </a:cubicBezTo>
                  <a:cubicBezTo>
                    <a:pt x="1446" y="875"/>
                    <a:pt x="1494" y="839"/>
                    <a:pt x="1529" y="804"/>
                  </a:cubicBezTo>
                  <a:cubicBezTo>
                    <a:pt x="1554" y="728"/>
                    <a:pt x="1529" y="653"/>
                    <a:pt x="1454" y="603"/>
                  </a:cubicBezTo>
                  <a:lnTo>
                    <a:pt x="226" y="27"/>
                  </a:lnTo>
                  <a:cubicBezTo>
                    <a:pt x="199" y="9"/>
                    <a:pt x="173" y="1"/>
                    <a:pt x="148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63;p61">
              <a:extLst>
                <a:ext uri="{FF2B5EF4-FFF2-40B4-BE49-F238E27FC236}">
                  <a16:creationId xmlns:a16="http://schemas.microsoft.com/office/drawing/2014/main" id="{F9D63996-15A1-7A8C-F743-072015C5FEE2}"/>
                </a:ext>
              </a:extLst>
            </p:cNvPr>
            <p:cNvSpPr/>
            <p:nvPr/>
          </p:nvSpPr>
          <p:spPr>
            <a:xfrm>
              <a:off x="2447383" y="3587131"/>
              <a:ext cx="52812" cy="30134"/>
            </a:xfrm>
            <a:custGeom>
              <a:avLst/>
              <a:gdLst/>
              <a:ahLst/>
              <a:cxnLst/>
              <a:rect l="l" t="t" r="r" b="b"/>
              <a:pathLst>
                <a:path w="1530" h="873" extrusionOk="0">
                  <a:moveTo>
                    <a:pt x="141" y="1"/>
                  </a:moveTo>
                  <a:cubicBezTo>
                    <a:pt x="89" y="1"/>
                    <a:pt x="44" y="24"/>
                    <a:pt x="25" y="61"/>
                  </a:cubicBezTo>
                  <a:cubicBezTo>
                    <a:pt x="0" y="136"/>
                    <a:pt x="25" y="211"/>
                    <a:pt x="75" y="261"/>
                  </a:cubicBezTo>
                  <a:lnTo>
                    <a:pt x="1304" y="863"/>
                  </a:lnTo>
                  <a:cubicBezTo>
                    <a:pt x="1322" y="869"/>
                    <a:pt x="1341" y="872"/>
                    <a:pt x="1360" y="872"/>
                  </a:cubicBezTo>
                  <a:cubicBezTo>
                    <a:pt x="1415" y="872"/>
                    <a:pt x="1466" y="844"/>
                    <a:pt x="1504" y="788"/>
                  </a:cubicBezTo>
                  <a:cubicBezTo>
                    <a:pt x="1529" y="713"/>
                    <a:pt x="1504" y="637"/>
                    <a:pt x="1429" y="612"/>
                  </a:cubicBezTo>
                  <a:lnTo>
                    <a:pt x="201" y="11"/>
                  </a:lnTo>
                  <a:cubicBezTo>
                    <a:pt x="181" y="4"/>
                    <a:pt x="160" y="1"/>
                    <a:pt x="141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64;p61">
              <a:extLst>
                <a:ext uri="{FF2B5EF4-FFF2-40B4-BE49-F238E27FC236}">
                  <a16:creationId xmlns:a16="http://schemas.microsoft.com/office/drawing/2014/main" id="{628E4B42-7AA5-B3D6-CFDF-0772BE00364E}"/>
                </a:ext>
              </a:extLst>
            </p:cNvPr>
            <p:cNvSpPr/>
            <p:nvPr/>
          </p:nvSpPr>
          <p:spPr>
            <a:xfrm>
              <a:off x="2378179" y="3550924"/>
              <a:ext cx="26855" cy="54123"/>
            </a:xfrm>
            <a:custGeom>
              <a:avLst/>
              <a:gdLst/>
              <a:ahLst/>
              <a:cxnLst/>
              <a:rect l="l" t="t" r="r" b="b"/>
              <a:pathLst>
                <a:path w="778" h="1568" extrusionOk="0">
                  <a:moveTo>
                    <a:pt x="140" y="1"/>
                  </a:moveTo>
                  <a:cubicBezTo>
                    <a:pt x="127" y="1"/>
                    <a:pt x="114" y="3"/>
                    <a:pt x="100" y="7"/>
                  </a:cubicBezTo>
                  <a:cubicBezTo>
                    <a:pt x="25" y="32"/>
                    <a:pt x="0" y="132"/>
                    <a:pt x="25" y="183"/>
                  </a:cubicBezTo>
                  <a:lnTo>
                    <a:pt x="502" y="1486"/>
                  </a:lnTo>
                  <a:cubicBezTo>
                    <a:pt x="522" y="1527"/>
                    <a:pt x="576" y="1568"/>
                    <a:pt x="636" y="1568"/>
                  </a:cubicBezTo>
                  <a:cubicBezTo>
                    <a:pt x="649" y="1568"/>
                    <a:pt x="663" y="1566"/>
                    <a:pt x="677" y="1561"/>
                  </a:cubicBezTo>
                  <a:cubicBezTo>
                    <a:pt x="752" y="1536"/>
                    <a:pt x="777" y="1461"/>
                    <a:pt x="752" y="1386"/>
                  </a:cubicBezTo>
                  <a:lnTo>
                    <a:pt x="276" y="107"/>
                  </a:lnTo>
                  <a:cubicBezTo>
                    <a:pt x="255" y="46"/>
                    <a:pt x="201" y="1"/>
                    <a:pt x="140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65;p61">
              <a:extLst>
                <a:ext uri="{FF2B5EF4-FFF2-40B4-BE49-F238E27FC236}">
                  <a16:creationId xmlns:a16="http://schemas.microsoft.com/office/drawing/2014/main" id="{9935B348-0438-B331-218E-EC3EECD60919}"/>
                </a:ext>
              </a:extLst>
            </p:cNvPr>
            <p:cNvSpPr/>
            <p:nvPr/>
          </p:nvSpPr>
          <p:spPr>
            <a:xfrm>
              <a:off x="2497535" y="3513646"/>
              <a:ext cx="26855" cy="53433"/>
            </a:xfrm>
            <a:custGeom>
              <a:avLst/>
              <a:gdLst/>
              <a:ahLst/>
              <a:cxnLst/>
              <a:rect l="l" t="t" r="r" b="b"/>
              <a:pathLst>
                <a:path w="778" h="1548" extrusionOk="0">
                  <a:moveTo>
                    <a:pt x="157" y="0"/>
                  </a:moveTo>
                  <a:cubicBezTo>
                    <a:pt x="139" y="0"/>
                    <a:pt x="120" y="3"/>
                    <a:pt x="101" y="9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1" y="1519"/>
                    <a:pt x="568" y="1548"/>
                    <a:pt x="622" y="1548"/>
                  </a:cubicBezTo>
                  <a:cubicBezTo>
                    <a:pt x="640" y="1548"/>
                    <a:pt x="659" y="1545"/>
                    <a:pt x="678" y="1538"/>
                  </a:cubicBezTo>
                  <a:cubicBezTo>
                    <a:pt x="753" y="1513"/>
                    <a:pt x="778" y="1438"/>
                    <a:pt x="753" y="1363"/>
                  </a:cubicBezTo>
                  <a:lnTo>
                    <a:pt x="277" y="85"/>
                  </a:lnTo>
                  <a:cubicBezTo>
                    <a:pt x="258" y="28"/>
                    <a:pt x="21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66;p61">
              <a:extLst>
                <a:ext uri="{FF2B5EF4-FFF2-40B4-BE49-F238E27FC236}">
                  <a16:creationId xmlns:a16="http://schemas.microsoft.com/office/drawing/2014/main" id="{A130C72E-B838-FADC-122C-8E9F9B218174}"/>
                </a:ext>
              </a:extLst>
            </p:cNvPr>
            <p:cNvSpPr/>
            <p:nvPr/>
          </p:nvSpPr>
          <p:spPr>
            <a:xfrm>
              <a:off x="2603948" y="3620025"/>
              <a:ext cx="27718" cy="53468"/>
            </a:xfrm>
            <a:custGeom>
              <a:avLst/>
              <a:gdLst/>
              <a:ahLst/>
              <a:cxnLst/>
              <a:rect l="l" t="t" r="r" b="b"/>
              <a:pathLst>
                <a:path w="803" h="1549" extrusionOk="0">
                  <a:moveTo>
                    <a:pt x="171" y="1"/>
                  </a:moveTo>
                  <a:cubicBezTo>
                    <a:pt x="154" y="1"/>
                    <a:pt x="138" y="4"/>
                    <a:pt x="126" y="10"/>
                  </a:cubicBezTo>
                  <a:cubicBezTo>
                    <a:pt x="51" y="35"/>
                    <a:pt x="1" y="110"/>
                    <a:pt x="26" y="186"/>
                  </a:cubicBezTo>
                  <a:lnTo>
                    <a:pt x="502" y="1464"/>
                  </a:lnTo>
                  <a:cubicBezTo>
                    <a:pt x="521" y="1520"/>
                    <a:pt x="568" y="1548"/>
                    <a:pt x="622" y="1548"/>
                  </a:cubicBezTo>
                  <a:cubicBezTo>
                    <a:pt x="640" y="1548"/>
                    <a:pt x="659" y="1545"/>
                    <a:pt x="677" y="1539"/>
                  </a:cubicBezTo>
                  <a:cubicBezTo>
                    <a:pt x="753" y="1514"/>
                    <a:pt x="803" y="1439"/>
                    <a:pt x="753" y="1364"/>
                  </a:cubicBezTo>
                  <a:lnTo>
                    <a:pt x="301" y="85"/>
                  </a:lnTo>
                  <a:cubicBezTo>
                    <a:pt x="283" y="29"/>
                    <a:pt x="222" y="1"/>
                    <a:pt x="171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67;p61">
              <a:extLst>
                <a:ext uri="{FF2B5EF4-FFF2-40B4-BE49-F238E27FC236}">
                  <a16:creationId xmlns:a16="http://schemas.microsoft.com/office/drawing/2014/main" id="{C255C4E9-10C7-0EF4-6355-5047EBA13393}"/>
                </a:ext>
              </a:extLst>
            </p:cNvPr>
            <p:cNvSpPr/>
            <p:nvPr/>
          </p:nvSpPr>
          <p:spPr>
            <a:xfrm>
              <a:off x="2332307" y="3494007"/>
              <a:ext cx="51086" cy="32999"/>
            </a:xfrm>
            <a:custGeom>
              <a:avLst/>
              <a:gdLst/>
              <a:ahLst/>
              <a:cxnLst/>
              <a:rect l="l" t="t" r="r" b="b"/>
              <a:pathLst>
                <a:path w="1480" h="956" extrusionOk="0">
                  <a:moveTo>
                    <a:pt x="1333" y="1"/>
                  </a:moveTo>
                  <a:cubicBezTo>
                    <a:pt x="1307" y="1"/>
                    <a:pt x="1281" y="9"/>
                    <a:pt x="1254" y="27"/>
                  </a:cubicBezTo>
                  <a:lnTo>
                    <a:pt x="76" y="704"/>
                  </a:lnTo>
                  <a:cubicBezTo>
                    <a:pt x="26" y="729"/>
                    <a:pt x="1" y="829"/>
                    <a:pt x="26" y="879"/>
                  </a:cubicBezTo>
                  <a:cubicBezTo>
                    <a:pt x="58" y="928"/>
                    <a:pt x="101" y="955"/>
                    <a:pt x="148" y="955"/>
                  </a:cubicBezTo>
                  <a:cubicBezTo>
                    <a:pt x="173" y="955"/>
                    <a:pt x="200" y="947"/>
                    <a:pt x="226" y="929"/>
                  </a:cubicBezTo>
                  <a:lnTo>
                    <a:pt x="1404" y="253"/>
                  </a:lnTo>
                  <a:cubicBezTo>
                    <a:pt x="1480" y="228"/>
                    <a:pt x="1480" y="127"/>
                    <a:pt x="1455" y="77"/>
                  </a:cubicBezTo>
                  <a:cubicBezTo>
                    <a:pt x="1422" y="29"/>
                    <a:pt x="1379" y="1"/>
                    <a:pt x="1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68;p61">
              <a:extLst>
                <a:ext uri="{FF2B5EF4-FFF2-40B4-BE49-F238E27FC236}">
                  <a16:creationId xmlns:a16="http://schemas.microsoft.com/office/drawing/2014/main" id="{B82BBDC1-60E7-A80F-15EE-21F9EA2A6941}"/>
                </a:ext>
              </a:extLst>
            </p:cNvPr>
            <p:cNvSpPr/>
            <p:nvPr/>
          </p:nvSpPr>
          <p:spPr>
            <a:xfrm>
              <a:off x="2454287" y="3454796"/>
              <a:ext cx="51949" cy="33275"/>
            </a:xfrm>
            <a:custGeom>
              <a:avLst/>
              <a:gdLst/>
              <a:ahLst/>
              <a:cxnLst/>
              <a:rect l="l" t="t" r="r" b="b"/>
              <a:pathLst>
                <a:path w="1505" h="964" extrusionOk="0">
                  <a:moveTo>
                    <a:pt x="1328" y="0"/>
                  </a:moveTo>
                  <a:cubicBezTo>
                    <a:pt x="1309" y="0"/>
                    <a:pt x="1292" y="3"/>
                    <a:pt x="1279" y="10"/>
                  </a:cubicBezTo>
                  <a:lnTo>
                    <a:pt x="76" y="712"/>
                  </a:lnTo>
                  <a:cubicBezTo>
                    <a:pt x="26" y="737"/>
                    <a:pt x="1" y="837"/>
                    <a:pt x="26" y="887"/>
                  </a:cubicBezTo>
                  <a:cubicBezTo>
                    <a:pt x="58" y="936"/>
                    <a:pt x="101" y="964"/>
                    <a:pt x="148" y="964"/>
                  </a:cubicBezTo>
                  <a:cubicBezTo>
                    <a:pt x="173" y="964"/>
                    <a:pt x="200" y="955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5" y="135"/>
                    <a:pt x="1454" y="60"/>
                  </a:cubicBezTo>
                  <a:cubicBezTo>
                    <a:pt x="1436" y="24"/>
                    <a:pt x="1377" y="0"/>
                    <a:pt x="1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69;p61">
              <a:extLst>
                <a:ext uri="{FF2B5EF4-FFF2-40B4-BE49-F238E27FC236}">
                  <a16:creationId xmlns:a16="http://schemas.microsoft.com/office/drawing/2014/main" id="{1058A456-D03E-14B0-21C9-DE2C8B947090}"/>
                </a:ext>
              </a:extLst>
            </p:cNvPr>
            <p:cNvSpPr/>
            <p:nvPr/>
          </p:nvSpPr>
          <p:spPr>
            <a:xfrm>
              <a:off x="2526977" y="3612224"/>
              <a:ext cx="51914" cy="32895"/>
            </a:xfrm>
            <a:custGeom>
              <a:avLst/>
              <a:gdLst/>
              <a:ahLst/>
              <a:cxnLst/>
              <a:rect l="l" t="t" r="r" b="b"/>
              <a:pathLst>
                <a:path w="1504" h="953" extrusionOk="0">
                  <a:moveTo>
                    <a:pt x="1338" y="1"/>
                  </a:moveTo>
                  <a:cubicBezTo>
                    <a:pt x="1319" y="1"/>
                    <a:pt x="1298" y="4"/>
                    <a:pt x="1278" y="11"/>
                  </a:cubicBezTo>
                  <a:lnTo>
                    <a:pt x="100" y="687"/>
                  </a:lnTo>
                  <a:cubicBezTo>
                    <a:pt x="25" y="737"/>
                    <a:pt x="0" y="813"/>
                    <a:pt x="50" y="888"/>
                  </a:cubicBezTo>
                  <a:cubicBezTo>
                    <a:pt x="66" y="935"/>
                    <a:pt x="102" y="953"/>
                    <a:pt x="146" y="953"/>
                  </a:cubicBezTo>
                  <a:cubicBezTo>
                    <a:pt x="171" y="953"/>
                    <a:pt x="198" y="947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4" y="136"/>
                    <a:pt x="1454" y="61"/>
                  </a:cubicBezTo>
                  <a:cubicBezTo>
                    <a:pt x="1435" y="24"/>
                    <a:pt x="1390" y="1"/>
                    <a:pt x="1338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70;p61">
              <a:extLst>
                <a:ext uri="{FF2B5EF4-FFF2-40B4-BE49-F238E27FC236}">
                  <a16:creationId xmlns:a16="http://schemas.microsoft.com/office/drawing/2014/main" id="{37E6073F-8D3D-06D1-83EF-52A1DDA6311E}"/>
                </a:ext>
              </a:extLst>
            </p:cNvPr>
            <p:cNvSpPr/>
            <p:nvPr/>
          </p:nvSpPr>
          <p:spPr>
            <a:xfrm>
              <a:off x="2558973" y="3454796"/>
              <a:ext cx="51949" cy="33275"/>
            </a:xfrm>
            <a:custGeom>
              <a:avLst/>
              <a:gdLst/>
              <a:ahLst/>
              <a:cxnLst/>
              <a:rect l="l" t="t" r="r" b="b"/>
              <a:pathLst>
                <a:path w="1505" h="964" extrusionOk="0">
                  <a:moveTo>
                    <a:pt x="1327" y="0"/>
                  </a:moveTo>
                  <a:cubicBezTo>
                    <a:pt x="1309" y="0"/>
                    <a:pt x="1292" y="3"/>
                    <a:pt x="1279" y="10"/>
                  </a:cubicBezTo>
                  <a:lnTo>
                    <a:pt x="76" y="712"/>
                  </a:lnTo>
                  <a:cubicBezTo>
                    <a:pt x="25" y="737"/>
                    <a:pt x="0" y="837"/>
                    <a:pt x="25" y="887"/>
                  </a:cubicBezTo>
                  <a:cubicBezTo>
                    <a:pt x="58" y="936"/>
                    <a:pt x="101" y="964"/>
                    <a:pt x="147" y="964"/>
                  </a:cubicBezTo>
                  <a:cubicBezTo>
                    <a:pt x="173" y="964"/>
                    <a:pt x="199" y="955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4" y="135"/>
                    <a:pt x="1454" y="60"/>
                  </a:cubicBezTo>
                  <a:cubicBezTo>
                    <a:pt x="1436" y="24"/>
                    <a:pt x="1377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71;p61">
              <a:extLst>
                <a:ext uri="{FF2B5EF4-FFF2-40B4-BE49-F238E27FC236}">
                  <a16:creationId xmlns:a16="http://schemas.microsoft.com/office/drawing/2014/main" id="{674CA4EA-B22F-7F79-ED43-5B8E6096AE52}"/>
                </a:ext>
              </a:extLst>
            </p:cNvPr>
            <p:cNvSpPr/>
            <p:nvPr/>
          </p:nvSpPr>
          <p:spPr>
            <a:xfrm>
              <a:off x="2411901" y="3525209"/>
              <a:ext cx="57126" cy="12150"/>
            </a:xfrm>
            <a:custGeom>
              <a:avLst/>
              <a:gdLst/>
              <a:ahLst/>
              <a:cxnLst/>
              <a:rect l="l" t="t" r="r" b="b"/>
              <a:pathLst>
                <a:path w="1655" h="352" extrusionOk="0">
                  <a:moveTo>
                    <a:pt x="151" y="0"/>
                  </a:moveTo>
                  <a:cubicBezTo>
                    <a:pt x="76" y="0"/>
                    <a:pt x="1" y="75"/>
                    <a:pt x="1" y="151"/>
                  </a:cubicBezTo>
                  <a:cubicBezTo>
                    <a:pt x="1" y="226"/>
                    <a:pt x="51" y="276"/>
                    <a:pt x="126" y="276"/>
                  </a:cubicBezTo>
                  <a:lnTo>
                    <a:pt x="1504" y="351"/>
                  </a:lnTo>
                  <a:cubicBezTo>
                    <a:pt x="1580" y="351"/>
                    <a:pt x="1630" y="301"/>
                    <a:pt x="1630" y="226"/>
                  </a:cubicBezTo>
                  <a:cubicBezTo>
                    <a:pt x="1655" y="151"/>
                    <a:pt x="1580" y="75"/>
                    <a:pt x="1504" y="7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72;p61">
              <a:extLst>
                <a:ext uri="{FF2B5EF4-FFF2-40B4-BE49-F238E27FC236}">
                  <a16:creationId xmlns:a16="http://schemas.microsoft.com/office/drawing/2014/main" id="{D7F1BFE3-454B-C78F-3915-2A39442A08BB}"/>
                </a:ext>
              </a:extLst>
            </p:cNvPr>
            <p:cNvSpPr/>
            <p:nvPr/>
          </p:nvSpPr>
          <p:spPr>
            <a:xfrm>
              <a:off x="2481105" y="3683500"/>
              <a:ext cx="57126" cy="12150"/>
            </a:xfrm>
            <a:custGeom>
              <a:avLst/>
              <a:gdLst/>
              <a:ahLst/>
              <a:cxnLst/>
              <a:rect l="l" t="t" r="r" b="b"/>
              <a:pathLst>
                <a:path w="1655" h="352" extrusionOk="0">
                  <a:moveTo>
                    <a:pt x="151" y="1"/>
                  </a:moveTo>
                  <a:cubicBezTo>
                    <a:pt x="76" y="1"/>
                    <a:pt x="1" y="76"/>
                    <a:pt x="1" y="151"/>
                  </a:cubicBezTo>
                  <a:cubicBezTo>
                    <a:pt x="1" y="226"/>
                    <a:pt x="51" y="276"/>
                    <a:pt x="126" y="276"/>
                  </a:cubicBezTo>
                  <a:lnTo>
                    <a:pt x="1504" y="352"/>
                  </a:lnTo>
                  <a:cubicBezTo>
                    <a:pt x="1580" y="352"/>
                    <a:pt x="1630" y="302"/>
                    <a:pt x="1630" y="226"/>
                  </a:cubicBezTo>
                  <a:cubicBezTo>
                    <a:pt x="1655" y="151"/>
                    <a:pt x="1580" y="76"/>
                    <a:pt x="1504" y="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73;p61">
              <a:extLst>
                <a:ext uri="{FF2B5EF4-FFF2-40B4-BE49-F238E27FC236}">
                  <a16:creationId xmlns:a16="http://schemas.microsoft.com/office/drawing/2014/main" id="{1587186F-378A-3ABA-E84C-B18F1F97984D}"/>
                </a:ext>
              </a:extLst>
            </p:cNvPr>
            <p:cNvSpPr/>
            <p:nvPr/>
          </p:nvSpPr>
          <p:spPr>
            <a:xfrm>
              <a:off x="2562425" y="3558068"/>
              <a:ext cx="57126" cy="11460"/>
            </a:xfrm>
            <a:custGeom>
              <a:avLst/>
              <a:gdLst/>
              <a:ahLst/>
              <a:cxnLst/>
              <a:rect l="l" t="t" r="r" b="b"/>
              <a:pathLst>
                <a:path w="1655" h="332" extrusionOk="0">
                  <a:moveTo>
                    <a:pt x="151" y="1"/>
                  </a:moveTo>
                  <a:cubicBezTo>
                    <a:pt x="76" y="1"/>
                    <a:pt x="1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504" y="326"/>
                  </a:lnTo>
                  <a:cubicBezTo>
                    <a:pt x="1514" y="330"/>
                    <a:pt x="1524" y="331"/>
                    <a:pt x="1533" y="331"/>
                  </a:cubicBezTo>
                  <a:cubicBezTo>
                    <a:pt x="1592" y="331"/>
                    <a:pt x="1630" y="266"/>
                    <a:pt x="1630" y="201"/>
                  </a:cubicBezTo>
                  <a:cubicBezTo>
                    <a:pt x="1655" y="126"/>
                    <a:pt x="1580" y="76"/>
                    <a:pt x="1504" y="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4;p61">
              <a:extLst>
                <a:ext uri="{FF2B5EF4-FFF2-40B4-BE49-F238E27FC236}">
                  <a16:creationId xmlns:a16="http://schemas.microsoft.com/office/drawing/2014/main" id="{3781DC82-C7B7-1F5F-844D-CC2BEBAAA27B}"/>
                </a:ext>
              </a:extLst>
            </p:cNvPr>
            <p:cNvSpPr/>
            <p:nvPr/>
          </p:nvSpPr>
          <p:spPr>
            <a:xfrm>
              <a:off x="2317604" y="3619507"/>
              <a:ext cx="57126" cy="12116"/>
            </a:xfrm>
            <a:custGeom>
              <a:avLst/>
              <a:gdLst/>
              <a:ahLst/>
              <a:cxnLst/>
              <a:rect l="l" t="t" r="r" b="b"/>
              <a:pathLst>
                <a:path w="1655" h="351" extrusionOk="0">
                  <a:moveTo>
                    <a:pt x="151" y="0"/>
                  </a:moveTo>
                  <a:cubicBezTo>
                    <a:pt x="76" y="0"/>
                    <a:pt x="1" y="75"/>
                    <a:pt x="1" y="150"/>
                  </a:cubicBezTo>
                  <a:cubicBezTo>
                    <a:pt x="1" y="226"/>
                    <a:pt x="51" y="276"/>
                    <a:pt x="126" y="276"/>
                  </a:cubicBezTo>
                  <a:lnTo>
                    <a:pt x="1505" y="351"/>
                  </a:lnTo>
                  <a:cubicBezTo>
                    <a:pt x="1580" y="351"/>
                    <a:pt x="1630" y="301"/>
                    <a:pt x="1655" y="226"/>
                  </a:cubicBezTo>
                  <a:cubicBezTo>
                    <a:pt x="1655" y="150"/>
                    <a:pt x="1580" y="75"/>
                    <a:pt x="1505" y="7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75;p61">
              <a:extLst>
                <a:ext uri="{FF2B5EF4-FFF2-40B4-BE49-F238E27FC236}">
                  <a16:creationId xmlns:a16="http://schemas.microsoft.com/office/drawing/2014/main" id="{1EB41B86-C355-D620-D9C7-3047D44B0C1D}"/>
                </a:ext>
              </a:extLst>
            </p:cNvPr>
            <p:cNvSpPr/>
            <p:nvPr/>
          </p:nvSpPr>
          <p:spPr>
            <a:xfrm>
              <a:off x="2768312" y="3920211"/>
              <a:ext cx="52812" cy="30099"/>
            </a:xfrm>
            <a:custGeom>
              <a:avLst/>
              <a:gdLst/>
              <a:ahLst/>
              <a:cxnLst/>
              <a:rect l="l" t="t" r="r" b="b"/>
              <a:pathLst>
                <a:path w="1530" h="872" extrusionOk="0">
                  <a:moveTo>
                    <a:pt x="152" y="0"/>
                  </a:moveTo>
                  <a:cubicBezTo>
                    <a:pt x="103" y="0"/>
                    <a:pt x="44" y="23"/>
                    <a:pt x="26" y="60"/>
                  </a:cubicBezTo>
                  <a:cubicBezTo>
                    <a:pt x="1" y="135"/>
                    <a:pt x="26" y="210"/>
                    <a:pt x="101" y="261"/>
                  </a:cubicBezTo>
                  <a:lnTo>
                    <a:pt x="1329" y="862"/>
                  </a:lnTo>
                  <a:cubicBezTo>
                    <a:pt x="1341" y="868"/>
                    <a:pt x="1357" y="871"/>
                    <a:pt x="1374" y="871"/>
                  </a:cubicBezTo>
                  <a:cubicBezTo>
                    <a:pt x="1424" y="871"/>
                    <a:pt x="1486" y="843"/>
                    <a:pt x="1504" y="787"/>
                  </a:cubicBezTo>
                  <a:cubicBezTo>
                    <a:pt x="1529" y="712"/>
                    <a:pt x="1504" y="637"/>
                    <a:pt x="1429" y="611"/>
                  </a:cubicBezTo>
                  <a:lnTo>
                    <a:pt x="201" y="10"/>
                  </a:lnTo>
                  <a:cubicBezTo>
                    <a:pt x="188" y="3"/>
                    <a:pt x="171" y="0"/>
                    <a:pt x="152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76;p61">
              <a:extLst>
                <a:ext uri="{FF2B5EF4-FFF2-40B4-BE49-F238E27FC236}">
                  <a16:creationId xmlns:a16="http://schemas.microsoft.com/office/drawing/2014/main" id="{C6825E21-88D4-F941-8C2E-FC1660EFB02D}"/>
                </a:ext>
              </a:extLst>
            </p:cNvPr>
            <p:cNvSpPr/>
            <p:nvPr/>
          </p:nvSpPr>
          <p:spPr>
            <a:xfrm>
              <a:off x="2808972" y="4142529"/>
              <a:ext cx="53675" cy="30099"/>
            </a:xfrm>
            <a:custGeom>
              <a:avLst/>
              <a:gdLst/>
              <a:ahLst/>
              <a:cxnLst/>
              <a:rect l="l" t="t" r="r" b="b"/>
              <a:pathLst>
                <a:path w="1555" h="872" extrusionOk="0">
                  <a:moveTo>
                    <a:pt x="170" y="1"/>
                  </a:moveTo>
                  <a:cubicBezTo>
                    <a:pt x="116" y="1"/>
                    <a:pt x="69" y="29"/>
                    <a:pt x="51" y="85"/>
                  </a:cubicBezTo>
                  <a:cubicBezTo>
                    <a:pt x="1" y="135"/>
                    <a:pt x="26" y="236"/>
                    <a:pt x="101" y="261"/>
                  </a:cubicBezTo>
                  <a:lnTo>
                    <a:pt x="1329" y="862"/>
                  </a:lnTo>
                  <a:cubicBezTo>
                    <a:pt x="1348" y="869"/>
                    <a:pt x="1366" y="872"/>
                    <a:pt x="1384" y="872"/>
                  </a:cubicBezTo>
                  <a:cubicBezTo>
                    <a:pt x="1438" y="872"/>
                    <a:pt x="1485" y="843"/>
                    <a:pt x="1504" y="787"/>
                  </a:cubicBezTo>
                  <a:cubicBezTo>
                    <a:pt x="1554" y="737"/>
                    <a:pt x="1529" y="637"/>
                    <a:pt x="1454" y="612"/>
                  </a:cubicBezTo>
                  <a:lnTo>
                    <a:pt x="226" y="10"/>
                  </a:lnTo>
                  <a:cubicBezTo>
                    <a:pt x="207" y="4"/>
                    <a:pt x="188" y="1"/>
                    <a:pt x="170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77;p61">
              <a:extLst>
                <a:ext uri="{FF2B5EF4-FFF2-40B4-BE49-F238E27FC236}">
                  <a16:creationId xmlns:a16="http://schemas.microsoft.com/office/drawing/2014/main" id="{2A13F601-9AE7-4115-9C75-7D6FB857BD79}"/>
                </a:ext>
              </a:extLst>
            </p:cNvPr>
            <p:cNvSpPr/>
            <p:nvPr/>
          </p:nvSpPr>
          <p:spPr>
            <a:xfrm>
              <a:off x="2849632" y="4075361"/>
              <a:ext cx="53675" cy="30375"/>
            </a:xfrm>
            <a:custGeom>
              <a:avLst/>
              <a:gdLst/>
              <a:ahLst/>
              <a:cxnLst/>
              <a:rect l="l" t="t" r="r" b="b"/>
              <a:pathLst>
                <a:path w="1555" h="880" extrusionOk="0">
                  <a:moveTo>
                    <a:pt x="148" y="0"/>
                  </a:moveTo>
                  <a:cubicBezTo>
                    <a:pt x="104" y="0"/>
                    <a:pt x="67" y="28"/>
                    <a:pt x="51" y="76"/>
                  </a:cubicBezTo>
                  <a:cubicBezTo>
                    <a:pt x="0" y="152"/>
                    <a:pt x="51" y="227"/>
                    <a:pt x="101" y="252"/>
                  </a:cubicBezTo>
                  <a:lnTo>
                    <a:pt x="1329" y="853"/>
                  </a:lnTo>
                  <a:cubicBezTo>
                    <a:pt x="1355" y="871"/>
                    <a:pt x="1382" y="879"/>
                    <a:pt x="1408" y="879"/>
                  </a:cubicBezTo>
                  <a:cubicBezTo>
                    <a:pt x="1454" y="879"/>
                    <a:pt x="1497" y="852"/>
                    <a:pt x="1529" y="803"/>
                  </a:cubicBezTo>
                  <a:cubicBezTo>
                    <a:pt x="1554" y="728"/>
                    <a:pt x="1529" y="653"/>
                    <a:pt x="1454" y="628"/>
                  </a:cubicBezTo>
                  <a:lnTo>
                    <a:pt x="226" y="26"/>
                  </a:lnTo>
                  <a:cubicBezTo>
                    <a:pt x="199" y="9"/>
                    <a:pt x="173" y="0"/>
                    <a:pt x="148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78;p61">
              <a:extLst>
                <a:ext uri="{FF2B5EF4-FFF2-40B4-BE49-F238E27FC236}">
                  <a16:creationId xmlns:a16="http://schemas.microsoft.com/office/drawing/2014/main" id="{8096A3E4-F3D1-088B-7AEE-702A5CABB02A}"/>
                </a:ext>
              </a:extLst>
            </p:cNvPr>
            <p:cNvSpPr/>
            <p:nvPr/>
          </p:nvSpPr>
          <p:spPr>
            <a:xfrm>
              <a:off x="2781290" y="4039602"/>
              <a:ext cx="26855" cy="54227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156" y="0"/>
                  </a:moveTo>
                  <a:cubicBezTo>
                    <a:pt x="138" y="0"/>
                    <a:pt x="120" y="3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2" y="1525"/>
                    <a:pt x="577" y="1570"/>
                    <a:pt x="638" y="1570"/>
                  </a:cubicBezTo>
                  <a:cubicBezTo>
                    <a:pt x="651" y="1570"/>
                    <a:pt x="664" y="1568"/>
                    <a:pt x="677" y="1564"/>
                  </a:cubicBezTo>
                  <a:cubicBezTo>
                    <a:pt x="752" y="1538"/>
                    <a:pt x="777" y="1438"/>
                    <a:pt x="752" y="1388"/>
                  </a:cubicBezTo>
                  <a:lnTo>
                    <a:pt x="276" y="85"/>
                  </a:lnTo>
                  <a:cubicBezTo>
                    <a:pt x="257" y="28"/>
                    <a:pt x="210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79;p61">
              <a:extLst>
                <a:ext uri="{FF2B5EF4-FFF2-40B4-BE49-F238E27FC236}">
                  <a16:creationId xmlns:a16="http://schemas.microsoft.com/office/drawing/2014/main" id="{41F768AD-9E15-7D09-41E7-002E247075B8}"/>
                </a:ext>
              </a:extLst>
            </p:cNvPr>
            <p:cNvSpPr/>
            <p:nvPr/>
          </p:nvSpPr>
          <p:spPr>
            <a:xfrm>
              <a:off x="2900681" y="4001634"/>
              <a:ext cx="26855" cy="54123"/>
            </a:xfrm>
            <a:custGeom>
              <a:avLst/>
              <a:gdLst/>
              <a:ahLst/>
              <a:cxnLst/>
              <a:rect l="l" t="t" r="r" b="b"/>
              <a:pathLst>
                <a:path w="778" h="1568" extrusionOk="0">
                  <a:moveTo>
                    <a:pt x="140" y="0"/>
                  </a:moveTo>
                  <a:cubicBezTo>
                    <a:pt x="127" y="0"/>
                    <a:pt x="114" y="2"/>
                    <a:pt x="100" y="7"/>
                  </a:cubicBezTo>
                  <a:cubicBezTo>
                    <a:pt x="25" y="32"/>
                    <a:pt x="0" y="132"/>
                    <a:pt x="25" y="182"/>
                  </a:cubicBezTo>
                  <a:lnTo>
                    <a:pt x="501" y="1486"/>
                  </a:lnTo>
                  <a:cubicBezTo>
                    <a:pt x="522" y="1526"/>
                    <a:pt x="576" y="1567"/>
                    <a:pt x="636" y="1567"/>
                  </a:cubicBezTo>
                  <a:cubicBezTo>
                    <a:pt x="649" y="1567"/>
                    <a:pt x="663" y="1565"/>
                    <a:pt x="677" y="1561"/>
                  </a:cubicBezTo>
                  <a:cubicBezTo>
                    <a:pt x="752" y="1536"/>
                    <a:pt x="777" y="1461"/>
                    <a:pt x="752" y="1385"/>
                  </a:cubicBezTo>
                  <a:lnTo>
                    <a:pt x="276" y="107"/>
                  </a:lnTo>
                  <a:cubicBezTo>
                    <a:pt x="255" y="45"/>
                    <a:pt x="201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80;p61">
              <a:extLst>
                <a:ext uri="{FF2B5EF4-FFF2-40B4-BE49-F238E27FC236}">
                  <a16:creationId xmlns:a16="http://schemas.microsoft.com/office/drawing/2014/main" id="{E576AEB7-32F0-2C15-A4EC-EA7B98D0CE36}"/>
                </a:ext>
              </a:extLst>
            </p:cNvPr>
            <p:cNvSpPr/>
            <p:nvPr/>
          </p:nvSpPr>
          <p:spPr>
            <a:xfrm>
              <a:off x="3007059" y="4108807"/>
              <a:ext cx="26855" cy="53433"/>
            </a:xfrm>
            <a:custGeom>
              <a:avLst/>
              <a:gdLst/>
              <a:ahLst/>
              <a:cxnLst/>
              <a:rect l="l" t="t" r="r" b="b"/>
              <a:pathLst>
                <a:path w="778" h="1548" extrusionOk="0">
                  <a:moveTo>
                    <a:pt x="157" y="0"/>
                  </a:moveTo>
                  <a:cubicBezTo>
                    <a:pt x="139" y="0"/>
                    <a:pt x="120" y="3"/>
                    <a:pt x="101" y="10"/>
                  </a:cubicBezTo>
                  <a:cubicBezTo>
                    <a:pt x="51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1" y="1520"/>
                    <a:pt x="568" y="1548"/>
                    <a:pt x="622" y="1548"/>
                  </a:cubicBezTo>
                  <a:cubicBezTo>
                    <a:pt x="640" y="1548"/>
                    <a:pt x="659" y="1545"/>
                    <a:pt x="678" y="1538"/>
                  </a:cubicBezTo>
                  <a:cubicBezTo>
                    <a:pt x="753" y="1513"/>
                    <a:pt x="778" y="1438"/>
                    <a:pt x="753" y="1363"/>
                  </a:cubicBezTo>
                  <a:lnTo>
                    <a:pt x="277" y="85"/>
                  </a:lnTo>
                  <a:cubicBezTo>
                    <a:pt x="258" y="28"/>
                    <a:pt x="211" y="0"/>
                    <a:pt x="157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81;p61">
              <a:extLst>
                <a:ext uri="{FF2B5EF4-FFF2-40B4-BE49-F238E27FC236}">
                  <a16:creationId xmlns:a16="http://schemas.microsoft.com/office/drawing/2014/main" id="{979E3502-BD07-784E-1A76-2C917CABBB64}"/>
                </a:ext>
              </a:extLst>
            </p:cNvPr>
            <p:cNvSpPr/>
            <p:nvPr/>
          </p:nvSpPr>
          <p:spPr>
            <a:xfrm>
              <a:off x="2735453" y="3982478"/>
              <a:ext cx="51051" cy="33275"/>
            </a:xfrm>
            <a:custGeom>
              <a:avLst/>
              <a:gdLst/>
              <a:ahLst/>
              <a:cxnLst/>
              <a:rect l="l" t="t" r="r" b="b"/>
              <a:pathLst>
                <a:path w="1479" h="964" extrusionOk="0">
                  <a:moveTo>
                    <a:pt x="1313" y="1"/>
                  </a:moveTo>
                  <a:cubicBezTo>
                    <a:pt x="1294" y="1"/>
                    <a:pt x="1273" y="4"/>
                    <a:pt x="1253" y="10"/>
                  </a:cubicBezTo>
                  <a:lnTo>
                    <a:pt x="75" y="712"/>
                  </a:lnTo>
                  <a:cubicBezTo>
                    <a:pt x="0" y="737"/>
                    <a:pt x="0" y="838"/>
                    <a:pt x="25" y="888"/>
                  </a:cubicBezTo>
                  <a:cubicBezTo>
                    <a:pt x="58" y="936"/>
                    <a:pt x="100" y="964"/>
                    <a:pt x="147" y="964"/>
                  </a:cubicBezTo>
                  <a:cubicBezTo>
                    <a:pt x="172" y="964"/>
                    <a:pt x="199" y="956"/>
                    <a:pt x="226" y="938"/>
                  </a:cubicBezTo>
                  <a:lnTo>
                    <a:pt x="1404" y="261"/>
                  </a:lnTo>
                  <a:cubicBezTo>
                    <a:pt x="1454" y="211"/>
                    <a:pt x="1479" y="136"/>
                    <a:pt x="1454" y="61"/>
                  </a:cubicBezTo>
                  <a:cubicBezTo>
                    <a:pt x="1417" y="24"/>
                    <a:pt x="1367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82;p61">
              <a:extLst>
                <a:ext uri="{FF2B5EF4-FFF2-40B4-BE49-F238E27FC236}">
                  <a16:creationId xmlns:a16="http://schemas.microsoft.com/office/drawing/2014/main" id="{54BF80DD-F35D-9996-B5C1-59509F14A51F}"/>
                </a:ext>
              </a:extLst>
            </p:cNvPr>
            <p:cNvSpPr/>
            <p:nvPr/>
          </p:nvSpPr>
          <p:spPr>
            <a:xfrm>
              <a:off x="2857433" y="3943544"/>
              <a:ext cx="51914" cy="32895"/>
            </a:xfrm>
            <a:custGeom>
              <a:avLst/>
              <a:gdLst/>
              <a:ahLst/>
              <a:cxnLst/>
              <a:rect l="l" t="t" r="r" b="b"/>
              <a:pathLst>
                <a:path w="1504" h="953" extrusionOk="0">
                  <a:moveTo>
                    <a:pt x="1327" y="1"/>
                  </a:moveTo>
                  <a:cubicBezTo>
                    <a:pt x="1309" y="1"/>
                    <a:pt x="1292" y="4"/>
                    <a:pt x="1278" y="11"/>
                  </a:cubicBezTo>
                  <a:lnTo>
                    <a:pt x="75" y="687"/>
                  </a:lnTo>
                  <a:cubicBezTo>
                    <a:pt x="25" y="737"/>
                    <a:pt x="0" y="813"/>
                    <a:pt x="25" y="888"/>
                  </a:cubicBezTo>
                  <a:cubicBezTo>
                    <a:pt x="57" y="936"/>
                    <a:pt x="99" y="953"/>
                    <a:pt x="144" y="953"/>
                  </a:cubicBezTo>
                  <a:cubicBezTo>
                    <a:pt x="171" y="953"/>
                    <a:pt x="198" y="947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4" y="136"/>
                    <a:pt x="1454" y="61"/>
                  </a:cubicBezTo>
                  <a:cubicBezTo>
                    <a:pt x="1435" y="24"/>
                    <a:pt x="1377" y="1"/>
                    <a:pt x="1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83;p61">
              <a:extLst>
                <a:ext uri="{FF2B5EF4-FFF2-40B4-BE49-F238E27FC236}">
                  <a16:creationId xmlns:a16="http://schemas.microsoft.com/office/drawing/2014/main" id="{B79BDDB6-3C85-C913-A2F5-0FF13A1E4EBE}"/>
                </a:ext>
              </a:extLst>
            </p:cNvPr>
            <p:cNvSpPr/>
            <p:nvPr/>
          </p:nvSpPr>
          <p:spPr>
            <a:xfrm>
              <a:off x="2930089" y="4100454"/>
              <a:ext cx="51949" cy="33275"/>
            </a:xfrm>
            <a:custGeom>
              <a:avLst/>
              <a:gdLst/>
              <a:ahLst/>
              <a:cxnLst/>
              <a:rect l="l" t="t" r="r" b="b"/>
              <a:pathLst>
                <a:path w="1505" h="964" extrusionOk="0">
                  <a:moveTo>
                    <a:pt x="1345" y="0"/>
                  </a:moveTo>
                  <a:cubicBezTo>
                    <a:pt x="1320" y="0"/>
                    <a:pt x="1296" y="8"/>
                    <a:pt x="1279" y="26"/>
                  </a:cubicBezTo>
                  <a:lnTo>
                    <a:pt x="101" y="703"/>
                  </a:lnTo>
                  <a:cubicBezTo>
                    <a:pt x="25" y="753"/>
                    <a:pt x="0" y="828"/>
                    <a:pt x="50" y="903"/>
                  </a:cubicBezTo>
                  <a:cubicBezTo>
                    <a:pt x="69" y="940"/>
                    <a:pt x="114" y="963"/>
                    <a:pt x="166" y="963"/>
                  </a:cubicBezTo>
                  <a:cubicBezTo>
                    <a:pt x="186" y="963"/>
                    <a:pt x="206" y="960"/>
                    <a:pt x="226" y="953"/>
                  </a:cubicBezTo>
                  <a:lnTo>
                    <a:pt x="1404" y="252"/>
                  </a:lnTo>
                  <a:cubicBezTo>
                    <a:pt x="1479" y="227"/>
                    <a:pt x="1504" y="151"/>
                    <a:pt x="1454" y="76"/>
                  </a:cubicBezTo>
                  <a:cubicBezTo>
                    <a:pt x="1438" y="28"/>
                    <a:pt x="1390" y="0"/>
                    <a:pt x="1345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84;p61">
              <a:extLst>
                <a:ext uri="{FF2B5EF4-FFF2-40B4-BE49-F238E27FC236}">
                  <a16:creationId xmlns:a16="http://schemas.microsoft.com/office/drawing/2014/main" id="{0890EADA-F83E-83C1-7120-AC5434079725}"/>
                </a:ext>
              </a:extLst>
            </p:cNvPr>
            <p:cNvSpPr/>
            <p:nvPr/>
          </p:nvSpPr>
          <p:spPr>
            <a:xfrm>
              <a:off x="2962085" y="3943544"/>
              <a:ext cx="51086" cy="32895"/>
            </a:xfrm>
            <a:custGeom>
              <a:avLst/>
              <a:gdLst/>
              <a:ahLst/>
              <a:cxnLst/>
              <a:rect l="l" t="t" r="r" b="b"/>
              <a:pathLst>
                <a:path w="1480" h="953" extrusionOk="0">
                  <a:moveTo>
                    <a:pt x="1314" y="1"/>
                  </a:moveTo>
                  <a:cubicBezTo>
                    <a:pt x="1294" y="1"/>
                    <a:pt x="1274" y="4"/>
                    <a:pt x="1254" y="11"/>
                  </a:cubicBezTo>
                  <a:lnTo>
                    <a:pt x="76" y="687"/>
                  </a:lnTo>
                  <a:cubicBezTo>
                    <a:pt x="26" y="737"/>
                    <a:pt x="1" y="813"/>
                    <a:pt x="26" y="888"/>
                  </a:cubicBezTo>
                  <a:cubicBezTo>
                    <a:pt x="57" y="936"/>
                    <a:pt x="99" y="953"/>
                    <a:pt x="145" y="953"/>
                  </a:cubicBezTo>
                  <a:cubicBezTo>
                    <a:pt x="171" y="953"/>
                    <a:pt x="199" y="947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479" y="136"/>
                    <a:pt x="1454" y="61"/>
                  </a:cubicBezTo>
                  <a:cubicBezTo>
                    <a:pt x="1418" y="24"/>
                    <a:pt x="1367" y="1"/>
                    <a:pt x="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85;p61">
              <a:extLst>
                <a:ext uri="{FF2B5EF4-FFF2-40B4-BE49-F238E27FC236}">
                  <a16:creationId xmlns:a16="http://schemas.microsoft.com/office/drawing/2014/main" id="{A2BEC86B-D4A0-12FC-8D5C-8419369C6138}"/>
                </a:ext>
              </a:extLst>
            </p:cNvPr>
            <p:cNvSpPr/>
            <p:nvPr/>
          </p:nvSpPr>
          <p:spPr>
            <a:xfrm>
              <a:off x="2815012" y="4013957"/>
              <a:ext cx="56298" cy="12150"/>
            </a:xfrm>
            <a:custGeom>
              <a:avLst/>
              <a:gdLst/>
              <a:ahLst/>
              <a:cxnLst/>
              <a:rect l="l" t="t" r="r" b="b"/>
              <a:pathLst>
                <a:path w="1631" h="352" extrusionOk="0">
                  <a:moveTo>
                    <a:pt x="151" y="1"/>
                  </a:moveTo>
                  <a:cubicBezTo>
                    <a:pt x="76" y="1"/>
                    <a:pt x="1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505" y="352"/>
                  </a:lnTo>
                  <a:cubicBezTo>
                    <a:pt x="1580" y="352"/>
                    <a:pt x="1630" y="301"/>
                    <a:pt x="1630" y="226"/>
                  </a:cubicBezTo>
                  <a:cubicBezTo>
                    <a:pt x="1630" y="151"/>
                    <a:pt x="1580" y="76"/>
                    <a:pt x="1505" y="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6;p61">
              <a:extLst>
                <a:ext uri="{FF2B5EF4-FFF2-40B4-BE49-F238E27FC236}">
                  <a16:creationId xmlns:a16="http://schemas.microsoft.com/office/drawing/2014/main" id="{B1234203-F0C6-31FB-8F8D-FDCBA341CEAF}"/>
                </a:ext>
              </a:extLst>
            </p:cNvPr>
            <p:cNvSpPr/>
            <p:nvPr/>
          </p:nvSpPr>
          <p:spPr>
            <a:xfrm>
              <a:off x="2884217" y="4172282"/>
              <a:ext cx="56298" cy="12150"/>
            </a:xfrm>
            <a:custGeom>
              <a:avLst/>
              <a:gdLst/>
              <a:ahLst/>
              <a:cxnLst/>
              <a:rect l="l" t="t" r="r" b="b"/>
              <a:pathLst>
                <a:path w="1631" h="352" extrusionOk="0">
                  <a:moveTo>
                    <a:pt x="151" y="0"/>
                  </a:moveTo>
                  <a:cubicBezTo>
                    <a:pt x="76" y="0"/>
                    <a:pt x="1" y="50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505" y="351"/>
                  </a:lnTo>
                  <a:cubicBezTo>
                    <a:pt x="1580" y="351"/>
                    <a:pt x="1630" y="276"/>
                    <a:pt x="1630" y="201"/>
                  </a:cubicBezTo>
                  <a:cubicBezTo>
                    <a:pt x="1630" y="126"/>
                    <a:pt x="1580" y="75"/>
                    <a:pt x="1505" y="7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7;p61">
              <a:extLst>
                <a:ext uri="{FF2B5EF4-FFF2-40B4-BE49-F238E27FC236}">
                  <a16:creationId xmlns:a16="http://schemas.microsoft.com/office/drawing/2014/main" id="{082A4500-48CE-FEBE-DF82-4C2E590543E5}"/>
                </a:ext>
              </a:extLst>
            </p:cNvPr>
            <p:cNvSpPr/>
            <p:nvPr/>
          </p:nvSpPr>
          <p:spPr>
            <a:xfrm>
              <a:off x="2965536" y="4046850"/>
              <a:ext cx="56264" cy="11253"/>
            </a:xfrm>
            <a:custGeom>
              <a:avLst/>
              <a:gdLst/>
              <a:ahLst/>
              <a:cxnLst/>
              <a:rect l="l" t="t" r="r" b="b"/>
              <a:pathLst>
                <a:path w="1630" h="326" extrusionOk="0">
                  <a:moveTo>
                    <a:pt x="151" y="0"/>
                  </a:moveTo>
                  <a:cubicBezTo>
                    <a:pt x="76" y="0"/>
                    <a:pt x="1" y="50"/>
                    <a:pt x="1" y="125"/>
                  </a:cubicBezTo>
                  <a:cubicBezTo>
                    <a:pt x="1" y="201"/>
                    <a:pt x="51" y="251"/>
                    <a:pt x="126" y="276"/>
                  </a:cubicBezTo>
                  <a:lnTo>
                    <a:pt x="1505" y="326"/>
                  </a:lnTo>
                  <a:cubicBezTo>
                    <a:pt x="1580" y="326"/>
                    <a:pt x="1630" y="276"/>
                    <a:pt x="1630" y="201"/>
                  </a:cubicBezTo>
                  <a:cubicBezTo>
                    <a:pt x="1630" y="125"/>
                    <a:pt x="1580" y="50"/>
                    <a:pt x="1505" y="5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88;p61">
              <a:extLst>
                <a:ext uri="{FF2B5EF4-FFF2-40B4-BE49-F238E27FC236}">
                  <a16:creationId xmlns:a16="http://schemas.microsoft.com/office/drawing/2014/main" id="{D99C3E0E-E936-745E-57F4-15015A6BC863}"/>
                </a:ext>
              </a:extLst>
            </p:cNvPr>
            <p:cNvSpPr/>
            <p:nvPr/>
          </p:nvSpPr>
          <p:spPr>
            <a:xfrm>
              <a:off x="2720750" y="4108254"/>
              <a:ext cx="57126" cy="12150"/>
            </a:xfrm>
            <a:custGeom>
              <a:avLst/>
              <a:gdLst/>
              <a:ahLst/>
              <a:cxnLst/>
              <a:rect l="l" t="t" r="r" b="b"/>
              <a:pathLst>
                <a:path w="1655" h="352" extrusionOk="0">
                  <a:moveTo>
                    <a:pt x="150" y="1"/>
                  </a:moveTo>
                  <a:cubicBezTo>
                    <a:pt x="75" y="1"/>
                    <a:pt x="0" y="51"/>
                    <a:pt x="0" y="126"/>
                  </a:cubicBezTo>
                  <a:cubicBezTo>
                    <a:pt x="0" y="201"/>
                    <a:pt x="50" y="276"/>
                    <a:pt x="125" y="276"/>
                  </a:cubicBezTo>
                  <a:lnTo>
                    <a:pt x="1504" y="351"/>
                  </a:lnTo>
                  <a:cubicBezTo>
                    <a:pt x="1579" y="351"/>
                    <a:pt x="1629" y="276"/>
                    <a:pt x="1654" y="201"/>
                  </a:cubicBezTo>
                  <a:cubicBezTo>
                    <a:pt x="1654" y="126"/>
                    <a:pt x="1579" y="76"/>
                    <a:pt x="1504" y="76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89;p61">
              <a:extLst>
                <a:ext uri="{FF2B5EF4-FFF2-40B4-BE49-F238E27FC236}">
                  <a16:creationId xmlns:a16="http://schemas.microsoft.com/office/drawing/2014/main" id="{BE016846-3E4B-B5D3-C2AE-3D263CB53579}"/>
                </a:ext>
              </a:extLst>
            </p:cNvPr>
            <p:cNvSpPr/>
            <p:nvPr/>
          </p:nvSpPr>
          <p:spPr>
            <a:xfrm>
              <a:off x="2116065" y="4169693"/>
              <a:ext cx="46737" cy="29443"/>
            </a:xfrm>
            <a:custGeom>
              <a:avLst/>
              <a:gdLst/>
              <a:ahLst/>
              <a:cxnLst/>
              <a:rect l="l" t="t" r="r" b="b"/>
              <a:pathLst>
                <a:path w="1354" h="853" extrusionOk="0">
                  <a:moveTo>
                    <a:pt x="0" y="0"/>
                  </a:moveTo>
                  <a:lnTo>
                    <a:pt x="0" y="301"/>
                  </a:lnTo>
                  <a:lnTo>
                    <a:pt x="1128" y="827"/>
                  </a:lnTo>
                  <a:cubicBezTo>
                    <a:pt x="1153" y="852"/>
                    <a:pt x="1178" y="852"/>
                    <a:pt x="1178" y="852"/>
                  </a:cubicBezTo>
                  <a:cubicBezTo>
                    <a:pt x="1228" y="852"/>
                    <a:pt x="1278" y="827"/>
                    <a:pt x="1303" y="777"/>
                  </a:cubicBezTo>
                  <a:cubicBezTo>
                    <a:pt x="1354" y="702"/>
                    <a:pt x="1303" y="627"/>
                    <a:pt x="1253" y="60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90;p61">
              <a:extLst>
                <a:ext uri="{FF2B5EF4-FFF2-40B4-BE49-F238E27FC236}">
                  <a16:creationId xmlns:a16="http://schemas.microsoft.com/office/drawing/2014/main" id="{4C2453A8-E292-9300-15BE-A9919DDFAA3D}"/>
                </a:ext>
              </a:extLst>
            </p:cNvPr>
            <p:cNvSpPr/>
            <p:nvPr/>
          </p:nvSpPr>
          <p:spPr>
            <a:xfrm>
              <a:off x="2150650" y="4391666"/>
              <a:ext cx="52812" cy="30099"/>
            </a:xfrm>
            <a:custGeom>
              <a:avLst/>
              <a:gdLst/>
              <a:ahLst/>
              <a:cxnLst/>
              <a:rect l="l" t="t" r="r" b="b"/>
              <a:pathLst>
                <a:path w="1530" h="872" extrusionOk="0">
                  <a:moveTo>
                    <a:pt x="156" y="1"/>
                  </a:moveTo>
                  <a:cubicBezTo>
                    <a:pt x="106" y="1"/>
                    <a:pt x="45" y="29"/>
                    <a:pt x="26" y="85"/>
                  </a:cubicBezTo>
                  <a:cubicBezTo>
                    <a:pt x="1" y="135"/>
                    <a:pt x="26" y="236"/>
                    <a:pt x="76" y="261"/>
                  </a:cubicBezTo>
                  <a:lnTo>
                    <a:pt x="1329" y="862"/>
                  </a:lnTo>
                  <a:cubicBezTo>
                    <a:pt x="1342" y="869"/>
                    <a:pt x="1357" y="872"/>
                    <a:pt x="1374" y="872"/>
                  </a:cubicBezTo>
                  <a:cubicBezTo>
                    <a:pt x="1425" y="872"/>
                    <a:pt x="1486" y="844"/>
                    <a:pt x="1504" y="787"/>
                  </a:cubicBezTo>
                  <a:cubicBezTo>
                    <a:pt x="1530" y="737"/>
                    <a:pt x="1504" y="637"/>
                    <a:pt x="1429" y="612"/>
                  </a:cubicBezTo>
                  <a:lnTo>
                    <a:pt x="201" y="10"/>
                  </a:lnTo>
                  <a:cubicBezTo>
                    <a:pt x="189" y="4"/>
                    <a:pt x="173" y="1"/>
                    <a:pt x="156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91;p61">
              <a:extLst>
                <a:ext uri="{FF2B5EF4-FFF2-40B4-BE49-F238E27FC236}">
                  <a16:creationId xmlns:a16="http://schemas.microsoft.com/office/drawing/2014/main" id="{C920FA93-A78F-39F3-728C-94A22773B65D}"/>
                </a:ext>
              </a:extLst>
            </p:cNvPr>
            <p:cNvSpPr/>
            <p:nvPr/>
          </p:nvSpPr>
          <p:spPr>
            <a:xfrm>
              <a:off x="2191310" y="4324187"/>
              <a:ext cx="52812" cy="30513"/>
            </a:xfrm>
            <a:custGeom>
              <a:avLst/>
              <a:gdLst/>
              <a:ahLst/>
              <a:cxnLst/>
              <a:rect l="l" t="t" r="r" b="b"/>
              <a:pathLst>
                <a:path w="1530" h="884" extrusionOk="0">
                  <a:moveTo>
                    <a:pt x="156" y="1"/>
                  </a:moveTo>
                  <a:cubicBezTo>
                    <a:pt x="106" y="1"/>
                    <a:pt x="45" y="29"/>
                    <a:pt x="26" y="85"/>
                  </a:cubicBezTo>
                  <a:cubicBezTo>
                    <a:pt x="1" y="161"/>
                    <a:pt x="26" y="236"/>
                    <a:pt x="101" y="261"/>
                  </a:cubicBezTo>
                  <a:lnTo>
                    <a:pt x="1329" y="862"/>
                  </a:lnTo>
                  <a:cubicBezTo>
                    <a:pt x="1344" y="877"/>
                    <a:pt x="1363" y="883"/>
                    <a:pt x="1383" y="883"/>
                  </a:cubicBezTo>
                  <a:cubicBezTo>
                    <a:pt x="1431" y="883"/>
                    <a:pt x="1487" y="848"/>
                    <a:pt x="1504" y="812"/>
                  </a:cubicBezTo>
                  <a:cubicBezTo>
                    <a:pt x="1530" y="737"/>
                    <a:pt x="1504" y="662"/>
                    <a:pt x="1454" y="612"/>
                  </a:cubicBezTo>
                  <a:lnTo>
                    <a:pt x="201" y="10"/>
                  </a:lnTo>
                  <a:cubicBezTo>
                    <a:pt x="189" y="4"/>
                    <a:pt x="173" y="1"/>
                    <a:pt x="156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2;p61">
              <a:extLst>
                <a:ext uri="{FF2B5EF4-FFF2-40B4-BE49-F238E27FC236}">
                  <a16:creationId xmlns:a16="http://schemas.microsoft.com/office/drawing/2014/main" id="{70BF7DF8-9D3C-0F65-52DE-79197A97367B}"/>
                </a:ext>
              </a:extLst>
            </p:cNvPr>
            <p:cNvSpPr/>
            <p:nvPr/>
          </p:nvSpPr>
          <p:spPr>
            <a:xfrm>
              <a:off x="2122105" y="4288739"/>
              <a:ext cx="26855" cy="53433"/>
            </a:xfrm>
            <a:custGeom>
              <a:avLst/>
              <a:gdLst/>
              <a:ahLst/>
              <a:cxnLst/>
              <a:rect l="l" t="t" r="r" b="b"/>
              <a:pathLst>
                <a:path w="778" h="1548" extrusionOk="0">
                  <a:moveTo>
                    <a:pt x="157" y="0"/>
                  </a:moveTo>
                  <a:cubicBezTo>
                    <a:pt x="139" y="0"/>
                    <a:pt x="120" y="3"/>
                    <a:pt x="101" y="10"/>
                  </a:cubicBezTo>
                  <a:cubicBezTo>
                    <a:pt x="51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1" y="1520"/>
                    <a:pt x="568" y="1548"/>
                    <a:pt x="622" y="1548"/>
                  </a:cubicBezTo>
                  <a:cubicBezTo>
                    <a:pt x="640" y="1548"/>
                    <a:pt x="659" y="1545"/>
                    <a:pt x="677" y="1539"/>
                  </a:cubicBezTo>
                  <a:cubicBezTo>
                    <a:pt x="753" y="1513"/>
                    <a:pt x="778" y="1438"/>
                    <a:pt x="753" y="1363"/>
                  </a:cubicBezTo>
                  <a:lnTo>
                    <a:pt x="276" y="85"/>
                  </a:lnTo>
                  <a:cubicBezTo>
                    <a:pt x="258" y="29"/>
                    <a:pt x="21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93;p61">
              <a:extLst>
                <a:ext uri="{FF2B5EF4-FFF2-40B4-BE49-F238E27FC236}">
                  <a16:creationId xmlns:a16="http://schemas.microsoft.com/office/drawing/2014/main" id="{08AE0AD0-458F-971F-D555-6E9B097C67B3}"/>
                </a:ext>
              </a:extLst>
            </p:cNvPr>
            <p:cNvSpPr/>
            <p:nvPr/>
          </p:nvSpPr>
          <p:spPr>
            <a:xfrm>
              <a:off x="2241496" y="4250771"/>
              <a:ext cx="27718" cy="54123"/>
            </a:xfrm>
            <a:custGeom>
              <a:avLst/>
              <a:gdLst/>
              <a:ahLst/>
              <a:cxnLst/>
              <a:rect l="l" t="t" r="r" b="b"/>
              <a:pathLst>
                <a:path w="803" h="1568" extrusionOk="0">
                  <a:moveTo>
                    <a:pt x="158" y="0"/>
                  </a:moveTo>
                  <a:cubicBezTo>
                    <a:pt x="146" y="0"/>
                    <a:pt x="135" y="2"/>
                    <a:pt x="126" y="7"/>
                  </a:cubicBezTo>
                  <a:cubicBezTo>
                    <a:pt x="50" y="32"/>
                    <a:pt x="0" y="107"/>
                    <a:pt x="25" y="182"/>
                  </a:cubicBezTo>
                  <a:lnTo>
                    <a:pt x="502" y="1461"/>
                  </a:lnTo>
                  <a:cubicBezTo>
                    <a:pt x="522" y="1522"/>
                    <a:pt x="577" y="1567"/>
                    <a:pt x="637" y="1567"/>
                  </a:cubicBezTo>
                  <a:cubicBezTo>
                    <a:pt x="650" y="1567"/>
                    <a:pt x="664" y="1565"/>
                    <a:pt x="677" y="1561"/>
                  </a:cubicBezTo>
                  <a:cubicBezTo>
                    <a:pt x="752" y="1536"/>
                    <a:pt x="802" y="1461"/>
                    <a:pt x="752" y="1385"/>
                  </a:cubicBezTo>
                  <a:lnTo>
                    <a:pt x="301" y="82"/>
                  </a:lnTo>
                  <a:cubicBezTo>
                    <a:pt x="281" y="41"/>
                    <a:pt x="210" y="0"/>
                    <a:pt x="158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94;p61">
              <a:extLst>
                <a:ext uri="{FF2B5EF4-FFF2-40B4-BE49-F238E27FC236}">
                  <a16:creationId xmlns:a16="http://schemas.microsoft.com/office/drawing/2014/main" id="{DD8E79E7-5460-095D-AE2D-0690F48ED1C5}"/>
                </a:ext>
              </a:extLst>
            </p:cNvPr>
            <p:cNvSpPr/>
            <p:nvPr/>
          </p:nvSpPr>
          <p:spPr>
            <a:xfrm>
              <a:off x="2348771" y="4357184"/>
              <a:ext cx="26855" cy="54192"/>
            </a:xfrm>
            <a:custGeom>
              <a:avLst/>
              <a:gdLst/>
              <a:ahLst/>
              <a:cxnLst/>
              <a:rect l="l" t="t" r="r" b="b"/>
              <a:pathLst>
                <a:path w="778" h="1570" extrusionOk="0">
                  <a:moveTo>
                    <a:pt x="140" y="0"/>
                  </a:moveTo>
                  <a:cubicBezTo>
                    <a:pt x="127" y="0"/>
                    <a:pt x="114" y="2"/>
                    <a:pt x="100" y="7"/>
                  </a:cubicBezTo>
                  <a:cubicBezTo>
                    <a:pt x="25" y="57"/>
                    <a:pt x="0" y="132"/>
                    <a:pt x="25" y="207"/>
                  </a:cubicBezTo>
                  <a:lnTo>
                    <a:pt x="476" y="1485"/>
                  </a:lnTo>
                  <a:cubicBezTo>
                    <a:pt x="514" y="1542"/>
                    <a:pt x="566" y="1570"/>
                    <a:pt x="610" y="1570"/>
                  </a:cubicBezTo>
                  <a:cubicBezTo>
                    <a:pt x="625" y="1570"/>
                    <a:pt x="639" y="1567"/>
                    <a:pt x="652" y="1561"/>
                  </a:cubicBezTo>
                  <a:cubicBezTo>
                    <a:pt x="727" y="1536"/>
                    <a:pt x="777" y="1460"/>
                    <a:pt x="752" y="1385"/>
                  </a:cubicBezTo>
                  <a:lnTo>
                    <a:pt x="276" y="107"/>
                  </a:lnTo>
                  <a:cubicBezTo>
                    <a:pt x="255" y="45"/>
                    <a:pt x="201" y="0"/>
                    <a:pt x="140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95;p61">
              <a:extLst>
                <a:ext uri="{FF2B5EF4-FFF2-40B4-BE49-F238E27FC236}">
                  <a16:creationId xmlns:a16="http://schemas.microsoft.com/office/drawing/2014/main" id="{8870741C-ADE7-FBCC-D888-100E86CA004D}"/>
                </a:ext>
              </a:extLst>
            </p:cNvPr>
            <p:cNvSpPr/>
            <p:nvPr/>
          </p:nvSpPr>
          <p:spPr>
            <a:xfrm>
              <a:off x="2116065" y="4231615"/>
              <a:ext cx="11287" cy="13358"/>
            </a:xfrm>
            <a:custGeom>
              <a:avLst/>
              <a:gdLst/>
              <a:ahLst/>
              <a:cxnLst/>
              <a:rect l="l" t="t" r="r" b="b"/>
              <a:pathLst>
                <a:path w="327" h="387" extrusionOk="0">
                  <a:moveTo>
                    <a:pt x="174" y="1"/>
                  </a:moveTo>
                  <a:cubicBezTo>
                    <a:pt x="156" y="1"/>
                    <a:pt x="139" y="4"/>
                    <a:pt x="126" y="11"/>
                  </a:cubicBezTo>
                  <a:lnTo>
                    <a:pt x="0" y="86"/>
                  </a:lnTo>
                  <a:lnTo>
                    <a:pt x="0" y="387"/>
                  </a:lnTo>
                  <a:lnTo>
                    <a:pt x="251" y="261"/>
                  </a:lnTo>
                  <a:cubicBezTo>
                    <a:pt x="301" y="236"/>
                    <a:pt x="326" y="186"/>
                    <a:pt x="326" y="136"/>
                  </a:cubicBezTo>
                  <a:cubicBezTo>
                    <a:pt x="326" y="111"/>
                    <a:pt x="326" y="86"/>
                    <a:pt x="301" y="61"/>
                  </a:cubicBezTo>
                  <a:cubicBezTo>
                    <a:pt x="283" y="24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96;p61">
              <a:extLst>
                <a:ext uri="{FF2B5EF4-FFF2-40B4-BE49-F238E27FC236}">
                  <a16:creationId xmlns:a16="http://schemas.microsoft.com/office/drawing/2014/main" id="{362ECDAF-44DE-3944-A10A-939F2F5E2C3F}"/>
                </a:ext>
              </a:extLst>
            </p:cNvPr>
            <p:cNvSpPr/>
            <p:nvPr/>
          </p:nvSpPr>
          <p:spPr>
            <a:xfrm>
              <a:off x="2198248" y="4192508"/>
              <a:ext cx="51914" cy="32895"/>
            </a:xfrm>
            <a:custGeom>
              <a:avLst/>
              <a:gdLst/>
              <a:ahLst/>
              <a:cxnLst/>
              <a:rect l="l" t="t" r="r" b="b"/>
              <a:pathLst>
                <a:path w="1504" h="953" extrusionOk="0">
                  <a:moveTo>
                    <a:pt x="1358" y="1"/>
                  </a:moveTo>
                  <a:cubicBezTo>
                    <a:pt x="1333" y="1"/>
                    <a:pt x="1306" y="7"/>
                    <a:pt x="1278" y="16"/>
                  </a:cubicBezTo>
                  <a:lnTo>
                    <a:pt x="100" y="692"/>
                  </a:lnTo>
                  <a:cubicBezTo>
                    <a:pt x="25" y="743"/>
                    <a:pt x="0" y="818"/>
                    <a:pt x="50" y="893"/>
                  </a:cubicBezTo>
                  <a:cubicBezTo>
                    <a:pt x="69" y="930"/>
                    <a:pt x="114" y="953"/>
                    <a:pt x="166" y="953"/>
                  </a:cubicBezTo>
                  <a:cubicBezTo>
                    <a:pt x="185" y="953"/>
                    <a:pt x="206" y="950"/>
                    <a:pt x="226" y="943"/>
                  </a:cubicBezTo>
                  <a:lnTo>
                    <a:pt x="1404" y="241"/>
                  </a:lnTo>
                  <a:cubicBezTo>
                    <a:pt x="1479" y="216"/>
                    <a:pt x="1504" y="141"/>
                    <a:pt x="1454" y="66"/>
                  </a:cubicBezTo>
                  <a:cubicBezTo>
                    <a:pt x="1438" y="18"/>
                    <a:pt x="1402" y="1"/>
                    <a:pt x="1358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97;p61">
              <a:extLst>
                <a:ext uri="{FF2B5EF4-FFF2-40B4-BE49-F238E27FC236}">
                  <a16:creationId xmlns:a16="http://schemas.microsoft.com/office/drawing/2014/main" id="{63AC3C0E-B71F-DB81-5C68-9DF301189E27}"/>
                </a:ext>
              </a:extLst>
            </p:cNvPr>
            <p:cNvSpPr/>
            <p:nvPr/>
          </p:nvSpPr>
          <p:spPr>
            <a:xfrm>
              <a:off x="2270904" y="4349591"/>
              <a:ext cx="51949" cy="33275"/>
            </a:xfrm>
            <a:custGeom>
              <a:avLst/>
              <a:gdLst/>
              <a:ahLst/>
              <a:cxnLst/>
              <a:rect l="l" t="t" r="r" b="b"/>
              <a:pathLst>
                <a:path w="1505" h="964" extrusionOk="0">
                  <a:moveTo>
                    <a:pt x="1357" y="0"/>
                  </a:moveTo>
                  <a:cubicBezTo>
                    <a:pt x="1332" y="0"/>
                    <a:pt x="1305" y="8"/>
                    <a:pt x="1279" y="26"/>
                  </a:cubicBezTo>
                  <a:lnTo>
                    <a:pt x="101" y="703"/>
                  </a:lnTo>
                  <a:cubicBezTo>
                    <a:pt x="26" y="753"/>
                    <a:pt x="0" y="828"/>
                    <a:pt x="51" y="903"/>
                  </a:cubicBezTo>
                  <a:cubicBezTo>
                    <a:pt x="69" y="940"/>
                    <a:pt x="128" y="963"/>
                    <a:pt x="177" y="963"/>
                  </a:cubicBezTo>
                  <a:cubicBezTo>
                    <a:pt x="196" y="963"/>
                    <a:pt x="213" y="960"/>
                    <a:pt x="226" y="953"/>
                  </a:cubicBezTo>
                  <a:lnTo>
                    <a:pt x="1429" y="252"/>
                  </a:lnTo>
                  <a:cubicBezTo>
                    <a:pt x="1479" y="227"/>
                    <a:pt x="1504" y="126"/>
                    <a:pt x="1479" y="76"/>
                  </a:cubicBezTo>
                  <a:cubicBezTo>
                    <a:pt x="1447" y="28"/>
                    <a:pt x="1404" y="0"/>
                    <a:pt x="1357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98;p61">
              <a:extLst>
                <a:ext uri="{FF2B5EF4-FFF2-40B4-BE49-F238E27FC236}">
                  <a16:creationId xmlns:a16="http://schemas.microsoft.com/office/drawing/2014/main" id="{1B4B1355-C5C4-D53E-88BB-F89CC3B1BEB5}"/>
                </a:ext>
              </a:extLst>
            </p:cNvPr>
            <p:cNvSpPr/>
            <p:nvPr/>
          </p:nvSpPr>
          <p:spPr>
            <a:xfrm>
              <a:off x="2302900" y="4192508"/>
              <a:ext cx="51949" cy="32895"/>
            </a:xfrm>
            <a:custGeom>
              <a:avLst/>
              <a:gdLst/>
              <a:ahLst/>
              <a:cxnLst/>
              <a:rect l="l" t="t" r="r" b="b"/>
              <a:pathLst>
                <a:path w="1505" h="953" extrusionOk="0">
                  <a:moveTo>
                    <a:pt x="1348" y="1"/>
                  </a:moveTo>
                  <a:cubicBezTo>
                    <a:pt x="1322" y="1"/>
                    <a:pt x="1297" y="7"/>
                    <a:pt x="1279" y="16"/>
                  </a:cubicBezTo>
                  <a:lnTo>
                    <a:pt x="101" y="692"/>
                  </a:lnTo>
                  <a:cubicBezTo>
                    <a:pt x="26" y="743"/>
                    <a:pt x="1" y="818"/>
                    <a:pt x="51" y="893"/>
                  </a:cubicBezTo>
                  <a:cubicBezTo>
                    <a:pt x="69" y="930"/>
                    <a:pt x="114" y="953"/>
                    <a:pt x="167" y="953"/>
                  </a:cubicBezTo>
                  <a:cubicBezTo>
                    <a:pt x="186" y="953"/>
                    <a:pt x="206" y="950"/>
                    <a:pt x="226" y="943"/>
                  </a:cubicBezTo>
                  <a:lnTo>
                    <a:pt x="1404" y="241"/>
                  </a:lnTo>
                  <a:cubicBezTo>
                    <a:pt x="1479" y="216"/>
                    <a:pt x="1505" y="141"/>
                    <a:pt x="1454" y="66"/>
                  </a:cubicBezTo>
                  <a:cubicBezTo>
                    <a:pt x="1439" y="18"/>
                    <a:pt x="1392" y="1"/>
                    <a:pt x="1348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99;p61">
              <a:extLst>
                <a:ext uri="{FF2B5EF4-FFF2-40B4-BE49-F238E27FC236}">
                  <a16:creationId xmlns:a16="http://schemas.microsoft.com/office/drawing/2014/main" id="{FCF616CE-8758-FF4D-0193-15647536EDA9}"/>
                </a:ext>
              </a:extLst>
            </p:cNvPr>
            <p:cNvSpPr/>
            <p:nvPr/>
          </p:nvSpPr>
          <p:spPr>
            <a:xfrm>
              <a:off x="2155862" y="4263094"/>
              <a:ext cx="57126" cy="12150"/>
            </a:xfrm>
            <a:custGeom>
              <a:avLst/>
              <a:gdLst/>
              <a:ahLst/>
              <a:cxnLst/>
              <a:rect l="l" t="t" r="r" b="b"/>
              <a:pathLst>
                <a:path w="1655" h="352" extrusionOk="0">
                  <a:moveTo>
                    <a:pt x="150" y="1"/>
                  </a:moveTo>
                  <a:cubicBezTo>
                    <a:pt x="75" y="1"/>
                    <a:pt x="0" y="51"/>
                    <a:pt x="0" y="126"/>
                  </a:cubicBezTo>
                  <a:cubicBezTo>
                    <a:pt x="0" y="201"/>
                    <a:pt x="50" y="277"/>
                    <a:pt x="125" y="277"/>
                  </a:cubicBezTo>
                  <a:lnTo>
                    <a:pt x="1504" y="352"/>
                  </a:lnTo>
                  <a:cubicBezTo>
                    <a:pt x="1579" y="352"/>
                    <a:pt x="1654" y="277"/>
                    <a:pt x="1654" y="201"/>
                  </a:cubicBezTo>
                  <a:cubicBezTo>
                    <a:pt x="1654" y="126"/>
                    <a:pt x="1604" y="76"/>
                    <a:pt x="1529" y="76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00;p61">
              <a:extLst>
                <a:ext uri="{FF2B5EF4-FFF2-40B4-BE49-F238E27FC236}">
                  <a16:creationId xmlns:a16="http://schemas.microsoft.com/office/drawing/2014/main" id="{59A9EED1-E27B-E1CD-5427-7738BD7BA9AA}"/>
                </a:ext>
              </a:extLst>
            </p:cNvPr>
            <p:cNvSpPr/>
            <p:nvPr/>
          </p:nvSpPr>
          <p:spPr>
            <a:xfrm>
              <a:off x="2306386" y="4295815"/>
              <a:ext cx="57126" cy="11460"/>
            </a:xfrm>
            <a:custGeom>
              <a:avLst/>
              <a:gdLst/>
              <a:ahLst/>
              <a:cxnLst/>
              <a:rect l="l" t="t" r="r" b="b"/>
              <a:pathLst>
                <a:path w="1655" h="332" extrusionOk="0">
                  <a:moveTo>
                    <a:pt x="120" y="0"/>
                  </a:moveTo>
                  <a:cubicBezTo>
                    <a:pt x="56" y="0"/>
                    <a:pt x="0" y="65"/>
                    <a:pt x="0" y="131"/>
                  </a:cubicBezTo>
                  <a:cubicBezTo>
                    <a:pt x="0" y="206"/>
                    <a:pt x="50" y="256"/>
                    <a:pt x="125" y="256"/>
                  </a:cubicBezTo>
                  <a:lnTo>
                    <a:pt x="1504" y="331"/>
                  </a:lnTo>
                  <a:cubicBezTo>
                    <a:pt x="1579" y="331"/>
                    <a:pt x="1654" y="281"/>
                    <a:pt x="1654" y="206"/>
                  </a:cubicBezTo>
                  <a:cubicBezTo>
                    <a:pt x="1654" y="131"/>
                    <a:pt x="1579" y="55"/>
                    <a:pt x="1504" y="55"/>
                  </a:cubicBezTo>
                  <a:lnTo>
                    <a:pt x="150" y="5"/>
                  </a:lnTo>
                  <a:cubicBezTo>
                    <a:pt x="140" y="2"/>
                    <a:pt x="130" y="0"/>
                    <a:pt x="120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901;p61">
              <a:extLst>
                <a:ext uri="{FF2B5EF4-FFF2-40B4-BE49-F238E27FC236}">
                  <a16:creationId xmlns:a16="http://schemas.microsoft.com/office/drawing/2014/main" id="{35366FB3-D5A4-CC3B-2532-97CF6E91A253}"/>
                </a:ext>
              </a:extLst>
            </p:cNvPr>
            <p:cNvSpPr/>
            <p:nvPr/>
          </p:nvSpPr>
          <p:spPr>
            <a:xfrm>
              <a:off x="2116065" y="4359980"/>
              <a:ext cx="2623" cy="7835"/>
            </a:xfrm>
            <a:custGeom>
              <a:avLst/>
              <a:gdLst/>
              <a:ahLst/>
              <a:cxnLst/>
              <a:rect l="l" t="t" r="r" b="b"/>
              <a:pathLst>
                <a:path w="7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50" y="201"/>
                    <a:pt x="75" y="176"/>
                    <a:pt x="75" y="126"/>
                  </a:cubicBezTo>
                  <a:cubicBezTo>
                    <a:pt x="75" y="76"/>
                    <a:pt x="50" y="26"/>
                    <a:pt x="0" y="1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902;p61">
              <a:extLst>
                <a:ext uri="{FF2B5EF4-FFF2-40B4-BE49-F238E27FC236}">
                  <a16:creationId xmlns:a16="http://schemas.microsoft.com/office/drawing/2014/main" id="{9BDF3242-0DF6-0DBB-0BBB-52B4E0801DB6}"/>
                </a:ext>
              </a:extLst>
            </p:cNvPr>
            <p:cNvSpPr/>
            <p:nvPr/>
          </p:nvSpPr>
          <p:spPr>
            <a:xfrm>
              <a:off x="2968160" y="3821909"/>
              <a:ext cx="103829" cy="95199"/>
            </a:xfrm>
            <a:custGeom>
              <a:avLst/>
              <a:gdLst/>
              <a:ahLst/>
              <a:cxnLst/>
              <a:rect l="l" t="t" r="r" b="b"/>
              <a:pathLst>
                <a:path w="3008" h="2758" extrusionOk="0">
                  <a:moveTo>
                    <a:pt x="2757" y="1"/>
                  </a:moveTo>
                  <a:cubicBezTo>
                    <a:pt x="2331" y="602"/>
                    <a:pt x="2155" y="1404"/>
                    <a:pt x="2005" y="2156"/>
                  </a:cubicBezTo>
                  <a:cubicBezTo>
                    <a:pt x="1930" y="1780"/>
                    <a:pt x="1805" y="1379"/>
                    <a:pt x="1629" y="1028"/>
                  </a:cubicBezTo>
                  <a:cubicBezTo>
                    <a:pt x="1529" y="828"/>
                    <a:pt x="1404" y="602"/>
                    <a:pt x="1178" y="552"/>
                  </a:cubicBezTo>
                  <a:cubicBezTo>
                    <a:pt x="1136" y="541"/>
                    <a:pt x="1095" y="536"/>
                    <a:pt x="1055" y="536"/>
                  </a:cubicBezTo>
                  <a:cubicBezTo>
                    <a:pt x="737" y="536"/>
                    <a:pt x="485" y="867"/>
                    <a:pt x="351" y="1179"/>
                  </a:cubicBezTo>
                  <a:cubicBezTo>
                    <a:pt x="125" y="1655"/>
                    <a:pt x="0" y="2206"/>
                    <a:pt x="0" y="2758"/>
                  </a:cubicBezTo>
                  <a:lnTo>
                    <a:pt x="3008" y="2758"/>
                  </a:lnTo>
                  <a:lnTo>
                    <a:pt x="3008" y="2557"/>
                  </a:lnTo>
                  <a:cubicBezTo>
                    <a:pt x="3008" y="1705"/>
                    <a:pt x="2932" y="828"/>
                    <a:pt x="2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903;p61">
              <a:extLst>
                <a:ext uri="{FF2B5EF4-FFF2-40B4-BE49-F238E27FC236}">
                  <a16:creationId xmlns:a16="http://schemas.microsoft.com/office/drawing/2014/main" id="{0401EA4A-8B9A-B2E5-C693-CB3A3E104845}"/>
                </a:ext>
              </a:extLst>
            </p:cNvPr>
            <p:cNvSpPr/>
            <p:nvPr/>
          </p:nvSpPr>
          <p:spPr>
            <a:xfrm>
              <a:off x="2082309" y="3931705"/>
              <a:ext cx="173071" cy="118637"/>
            </a:xfrm>
            <a:custGeom>
              <a:avLst/>
              <a:gdLst/>
              <a:ahLst/>
              <a:cxnLst/>
              <a:rect l="l" t="t" r="r" b="b"/>
              <a:pathLst>
                <a:path w="5014" h="3437" extrusionOk="0">
                  <a:moveTo>
                    <a:pt x="3789" y="1"/>
                  </a:moveTo>
                  <a:cubicBezTo>
                    <a:pt x="3771" y="1"/>
                    <a:pt x="3753" y="2"/>
                    <a:pt x="3735" y="3"/>
                  </a:cubicBezTo>
                  <a:cubicBezTo>
                    <a:pt x="3484" y="28"/>
                    <a:pt x="3259" y="153"/>
                    <a:pt x="3083" y="329"/>
                  </a:cubicBezTo>
                  <a:cubicBezTo>
                    <a:pt x="2382" y="930"/>
                    <a:pt x="2181" y="1908"/>
                    <a:pt x="2006" y="2835"/>
                  </a:cubicBezTo>
                  <a:cubicBezTo>
                    <a:pt x="1931" y="2434"/>
                    <a:pt x="1805" y="2058"/>
                    <a:pt x="1630" y="1682"/>
                  </a:cubicBezTo>
                  <a:cubicBezTo>
                    <a:pt x="1530" y="1481"/>
                    <a:pt x="1404" y="1281"/>
                    <a:pt x="1179" y="1206"/>
                  </a:cubicBezTo>
                  <a:cubicBezTo>
                    <a:pt x="1137" y="1195"/>
                    <a:pt x="1095" y="1189"/>
                    <a:pt x="1055" y="1189"/>
                  </a:cubicBezTo>
                  <a:cubicBezTo>
                    <a:pt x="732" y="1189"/>
                    <a:pt x="460" y="1521"/>
                    <a:pt x="327" y="1832"/>
                  </a:cubicBezTo>
                  <a:cubicBezTo>
                    <a:pt x="126" y="2334"/>
                    <a:pt x="1" y="2885"/>
                    <a:pt x="1" y="3436"/>
                  </a:cubicBezTo>
                  <a:lnTo>
                    <a:pt x="4963" y="3436"/>
                  </a:lnTo>
                  <a:cubicBezTo>
                    <a:pt x="5013" y="2785"/>
                    <a:pt x="4988" y="2158"/>
                    <a:pt x="4913" y="1532"/>
                  </a:cubicBezTo>
                  <a:cubicBezTo>
                    <a:pt x="4863" y="1181"/>
                    <a:pt x="4788" y="805"/>
                    <a:pt x="4612" y="504"/>
                  </a:cubicBezTo>
                  <a:cubicBezTo>
                    <a:pt x="4422" y="219"/>
                    <a:pt x="4119" y="1"/>
                    <a:pt x="3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904;p61">
              <a:extLst>
                <a:ext uri="{FF2B5EF4-FFF2-40B4-BE49-F238E27FC236}">
                  <a16:creationId xmlns:a16="http://schemas.microsoft.com/office/drawing/2014/main" id="{00A16FBF-31E3-BA94-E974-D13103C391CA}"/>
                </a:ext>
              </a:extLst>
            </p:cNvPr>
            <p:cNvSpPr/>
            <p:nvPr/>
          </p:nvSpPr>
          <p:spPr>
            <a:xfrm>
              <a:off x="2435268" y="3716152"/>
              <a:ext cx="591768" cy="359293"/>
            </a:xfrm>
            <a:custGeom>
              <a:avLst/>
              <a:gdLst/>
              <a:ahLst/>
              <a:cxnLst/>
              <a:rect l="l" t="t" r="r" b="b"/>
              <a:pathLst>
                <a:path w="17144" h="10409" extrusionOk="0">
                  <a:moveTo>
                    <a:pt x="14612" y="2864"/>
                  </a:moveTo>
                  <a:cubicBezTo>
                    <a:pt x="14938" y="2864"/>
                    <a:pt x="15289" y="2914"/>
                    <a:pt x="15589" y="3065"/>
                  </a:cubicBezTo>
                  <a:cubicBezTo>
                    <a:pt x="15640" y="3090"/>
                    <a:pt x="15690" y="3115"/>
                    <a:pt x="15740" y="3140"/>
                  </a:cubicBezTo>
                  <a:cubicBezTo>
                    <a:pt x="15740" y="3366"/>
                    <a:pt x="15715" y="3591"/>
                    <a:pt x="15690" y="3842"/>
                  </a:cubicBezTo>
                  <a:cubicBezTo>
                    <a:pt x="15564" y="4443"/>
                    <a:pt x="15138" y="5095"/>
                    <a:pt x="14487" y="5195"/>
                  </a:cubicBezTo>
                  <a:cubicBezTo>
                    <a:pt x="14425" y="5207"/>
                    <a:pt x="14362" y="5212"/>
                    <a:pt x="14298" y="5212"/>
                  </a:cubicBezTo>
                  <a:cubicBezTo>
                    <a:pt x="13944" y="5212"/>
                    <a:pt x="13563" y="5041"/>
                    <a:pt x="13309" y="4744"/>
                  </a:cubicBezTo>
                  <a:cubicBezTo>
                    <a:pt x="13083" y="4493"/>
                    <a:pt x="12908" y="4092"/>
                    <a:pt x="13008" y="3716"/>
                  </a:cubicBezTo>
                  <a:cubicBezTo>
                    <a:pt x="13108" y="3416"/>
                    <a:pt x="13409" y="3140"/>
                    <a:pt x="13810" y="2990"/>
                  </a:cubicBezTo>
                  <a:cubicBezTo>
                    <a:pt x="14061" y="2889"/>
                    <a:pt x="14336" y="2864"/>
                    <a:pt x="14612" y="2864"/>
                  </a:cubicBezTo>
                  <a:close/>
                  <a:moveTo>
                    <a:pt x="12094" y="0"/>
                  </a:moveTo>
                  <a:cubicBezTo>
                    <a:pt x="11504" y="0"/>
                    <a:pt x="10888" y="101"/>
                    <a:pt x="10276" y="308"/>
                  </a:cubicBezTo>
                  <a:lnTo>
                    <a:pt x="10326" y="458"/>
                  </a:lnTo>
                  <a:cubicBezTo>
                    <a:pt x="10927" y="258"/>
                    <a:pt x="11537" y="160"/>
                    <a:pt x="12119" y="160"/>
                  </a:cubicBezTo>
                  <a:cubicBezTo>
                    <a:pt x="12919" y="160"/>
                    <a:pt x="13666" y="346"/>
                    <a:pt x="14261" y="709"/>
                  </a:cubicBezTo>
                  <a:cubicBezTo>
                    <a:pt x="15088" y="1210"/>
                    <a:pt x="15615" y="2062"/>
                    <a:pt x="15715" y="2939"/>
                  </a:cubicBezTo>
                  <a:cubicBezTo>
                    <a:pt x="15690" y="2939"/>
                    <a:pt x="15665" y="2914"/>
                    <a:pt x="15640" y="2914"/>
                  </a:cubicBezTo>
                  <a:cubicBezTo>
                    <a:pt x="15323" y="2763"/>
                    <a:pt x="14968" y="2687"/>
                    <a:pt x="14612" y="2687"/>
                  </a:cubicBezTo>
                  <a:cubicBezTo>
                    <a:pt x="14322" y="2687"/>
                    <a:pt x="14031" y="2738"/>
                    <a:pt x="13760" y="2839"/>
                  </a:cubicBezTo>
                  <a:cubicBezTo>
                    <a:pt x="13284" y="3015"/>
                    <a:pt x="12958" y="3315"/>
                    <a:pt x="12858" y="3666"/>
                  </a:cubicBezTo>
                  <a:cubicBezTo>
                    <a:pt x="12732" y="4042"/>
                    <a:pt x="12858" y="4493"/>
                    <a:pt x="13183" y="4844"/>
                  </a:cubicBezTo>
                  <a:cubicBezTo>
                    <a:pt x="13486" y="5190"/>
                    <a:pt x="13918" y="5386"/>
                    <a:pt x="14320" y="5386"/>
                  </a:cubicBezTo>
                  <a:cubicBezTo>
                    <a:pt x="14385" y="5386"/>
                    <a:pt x="14449" y="5381"/>
                    <a:pt x="14512" y="5371"/>
                  </a:cubicBezTo>
                  <a:cubicBezTo>
                    <a:pt x="15239" y="5245"/>
                    <a:pt x="15690" y="4518"/>
                    <a:pt x="15840" y="3867"/>
                  </a:cubicBezTo>
                  <a:cubicBezTo>
                    <a:pt x="15890" y="3666"/>
                    <a:pt x="15890" y="3441"/>
                    <a:pt x="15890" y="3240"/>
                  </a:cubicBezTo>
                  <a:cubicBezTo>
                    <a:pt x="16542" y="3691"/>
                    <a:pt x="16968" y="4493"/>
                    <a:pt x="16968" y="5295"/>
                  </a:cubicBezTo>
                  <a:cubicBezTo>
                    <a:pt x="16993" y="5897"/>
                    <a:pt x="16792" y="6523"/>
                    <a:pt x="16391" y="7200"/>
                  </a:cubicBezTo>
                  <a:cubicBezTo>
                    <a:pt x="15965" y="7902"/>
                    <a:pt x="15414" y="8453"/>
                    <a:pt x="14813" y="8804"/>
                  </a:cubicBezTo>
                  <a:cubicBezTo>
                    <a:pt x="13899" y="9320"/>
                    <a:pt x="12813" y="9463"/>
                    <a:pt x="11701" y="9463"/>
                  </a:cubicBezTo>
                  <a:cubicBezTo>
                    <a:pt x="10921" y="9463"/>
                    <a:pt x="10128" y="9393"/>
                    <a:pt x="9374" y="9331"/>
                  </a:cubicBezTo>
                  <a:cubicBezTo>
                    <a:pt x="9123" y="9305"/>
                    <a:pt x="8873" y="9280"/>
                    <a:pt x="8647" y="9255"/>
                  </a:cubicBezTo>
                  <a:cubicBezTo>
                    <a:pt x="8346" y="9230"/>
                    <a:pt x="8020" y="9205"/>
                    <a:pt x="7720" y="9180"/>
                  </a:cubicBezTo>
                  <a:cubicBezTo>
                    <a:pt x="6445" y="9078"/>
                    <a:pt x="5136" y="8965"/>
                    <a:pt x="3831" y="8965"/>
                  </a:cubicBezTo>
                  <a:cubicBezTo>
                    <a:pt x="3212" y="8965"/>
                    <a:pt x="2594" y="8990"/>
                    <a:pt x="1980" y="9055"/>
                  </a:cubicBezTo>
                  <a:cubicBezTo>
                    <a:pt x="1855" y="9055"/>
                    <a:pt x="1705" y="9080"/>
                    <a:pt x="1579" y="9080"/>
                  </a:cubicBezTo>
                  <a:cubicBezTo>
                    <a:pt x="1254" y="9130"/>
                    <a:pt x="928" y="9180"/>
                    <a:pt x="627" y="9356"/>
                  </a:cubicBezTo>
                  <a:cubicBezTo>
                    <a:pt x="301" y="9556"/>
                    <a:pt x="0" y="9982"/>
                    <a:pt x="76" y="10408"/>
                  </a:cubicBezTo>
                  <a:lnTo>
                    <a:pt x="251" y="10383"/>
                  </a:lnTo>
                  <a:cubicBezTo>
                    <a:pt x="176" y="10032"/>
                    <a:pt x="426" y="9656"/>
                    <a:pt x="702" y="9506"/>
                  </a:cubicBezTo>
                  <a:cubicBezTo>
                    <a:pt x="978" y="9356"/>
                    <a:pt x="1304" y="9305"/>
                    <a:pt x="1604" y="9255"/>
                  </a:cubicBezTo>
                  <a:cubicBezTo>
                    <a:pt x="1730" y="9230"/>
                    <a:pt x="1855" y="9230"/>
                    <a:pt x="2005" y="9205"/>
                  </a:cubicBezTo>
                  <a:cubicBezTo>
                    <a:pt x="2598" y="9150"/>
                    <a:pt x="3195" y="9127"/>
                    <a:pt x="3794" y="9127"/>
                  </a:cubicBezTo>
                  <a:cubicBezTo>
                    <a:pt x="5096" y="9127"/>
                    <a:pt x="6407" y="9235"/>
                    <a:pt x="7695" y="9356"/>
                  </a:cubicBezTo>
                  <a:cubicBezTo>
                    <a:pt x="8020" y="9381"/>
                    <a:pt x="8321" y="9406"/>
                    <a:pt x="8622" y="9431"/>
                  </a:cubicBezTo>
                  <a:cubicBezTo>
                    <a:pt x="8873" y="9431"/>
                    <a:pt x="9123" y="9456"/>
                    <a:pt x="9349" y="9481"/>
                  </a:cubicBezTo>
                  <a:cubicBezTo>
                    <a:pt x="10114" y="9553"/>
                    <a:pt x="10917" y="9630"/>
                    <a:pt x="11709" y="9630"/>
                  </a:cubicBezTo>
                  <a:cubicBezTo>
                    <a:pt x="12838" y="9630"/>
                    <a:pt x="13945" y="9474"/>
                    <a:pt x="14888" y="8929"/>
                  </a:cubicBezTo>
                  <a:cubicBezTo>
                    <a:pt x="15514" y="8579"/>
                    <a:pt x="16091" y="8002"/>
                    <a:pt x="16517" y="7275"/>
                  </a:cubicBezTo>
                  <a:cubicBezTo>
                    <a:pt x="16943" y="6599"/>
                    <a:pt x="17143" y="5922"/>
                    <a:pt x="17143" y="5295"/>
                  </a:cubicBezTo>
                  <a:cubicBezTo>
                    <a:pt x="17118" y="4393"/>
                    <a:pt x="16617" y="3491"/>
                    <a:pt x="15890" y="3040"/>
                  </a:cubicBezTo>
                  <a:cubicBezTo>
                    <a:pt x="15815" y="2062"/>
                    <a:pt x="15239" y="1110"/>
                    <a:pt x="14361" y="584"/>
                  </a:cubicBezTo>
                  <a:cubicBezTo>
                    <a:pt x="13715" y="202"/>
                    <a:pt x="12930" y="0"/>
                    <a:pt x="12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905;p61">
              <a:extLst>
                <a:ext uri="{FF2B5EF4-FFF2-40B4-BE49-F238E27FC236}">
                  <a16:creationId xmlns:a16="http://schemas.microsoft.com/office/drawing/2014/main" id="{15208AAB-867A-6132-893E-28F9D776A075}"/>
                </a:ext>
              </a:extLst>
            </p:cNvPr>
            <p:cNvSpPr/>
            <p:nvPr/>
          </p:nvSpPr>
          <p:spPr>
            <a:xfrm>
              <a:off x="2212088" y="3541639"/>
              <a:ext cx="661839" cy="463743"/>
            </a:xfrm>
            <a:custGeom>
              <a:avLst/>
              <a:gdLst/>
              <a:ahLst/>
              <a:cxnLst/>
              <a:rect l="l" t="t" r="r" b="b"/>
              <a:pathLst>
                <a:path w="19174" h="13435" extrusionOk="0">
                  <a:moveTo>
                    <a:pt x="2832" y="0"/>
                  </a:moveTo>
                  <a:lnTo>
                    <a:pt x="1003" y="6893"/>
                  </a:lnTo>
                  <a:lnTo>
                    <a:pt x="953" y="7018"/>
                  </a:lnTo>
                  <a:lnTo>
                    <a:pt x="376" y="9224"/>
                  </a:lnTo>
                  <a:lnTo>
                    <a:pt x="351" y="9324"/>
                  </a:lnTo>
                  <a:lnTo>
                    <a:pt x="0" y="10652"/>
                  </a:lnTo>
                  <a:lnTo>
                    <a:pt x="25" y="10752"/>
                  </a:lnTo>
                  <a:lnTo>
                    <a:pt x="1153" y="13434"/>
                  </a:lnTo>
                  <a:lnTo>
                    <a:pt x="18497" y="13434"/>
                  </a:lnTo>
                  <a:lnTo>
                    <a:pt x="19173" y="10752"/>
                  </a:lnTo>
                  <a:lnTo>
                    <a:pt x="18797" y="9224"/>
                  </a:lnTo>
                  <a:lnTo>
                    <a:pt x="18747" y="9098"/>
                  </a:lnTo>
                  <a:lnTo>
                    <a:pt x="18221" y="6918"/>
                  </a:lnTo>
                  <a:lnTo>
                    <a:pt x="18196" y="6792"/>
                  </a:lnTo>
                  <a:lnTo>
                    <a:pt x="164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906;p61">
              <a:extLst>
                <a:ext uri="{FF2B5EF4-FFF2-40B4-BE49-F238E27FC236}">
                  <a16:creationId xmlns:a16="http://schemas.microsoft.com/office/drawing/2014/main" id="{97238884-4890-1030-ED2F-448859F93A90}"/>
                </a:ext>
              </a:extLst>
            </p:cNvPr>
            <p:cNvSpPr/>
            <p:nvPr/>
          </p:nvSpPr>
          <p:spPr>
            <a:xfrm>
              <a:off x="2212951" y="3912755"/>
              <a:ext cx="660976" cy="92610"/>
            </a:xfrm>
            <a:custGeom>
              <a:avLst/>
              <a:gdLst/>
              <a:ahLst/>
              <a:cxnLst/>
              <a:rect l="l" t="t" r="r" b="b"/>
              <a:pathLst>
                <a:path w="19149" h="2683" extrusionOk="0">
                  <a:moveTo>
                    <a:pt x="0" y="0"/>
                  </a:moveTo>
                  <a:lnTo>
                    <a:pt x="1128" y="2682"/>
                  </a:lnTo>
                  <a:lnTo>
                    <a:pt x="18472" y="2682"/>
                  </a:lnTo>
                  <a:lnTo>
                    <a:pt x="191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907;p61">
              <a:extLst>
                <a:ext uri="{FF2B5EF4-FFF2-40B4-BE49-F238E27FC236}">
                  <a16:creationId xmlns:a16="http://schemas.microsoft.com/office/drawing/2014/main" id="{BEDDD654-82F6-844C-F637-04D868144597}"/>
                </a:ext>
              </a:extLst>
            </p:cNvPr>
            <p:cNvSpPr/>
            <p:nvPr/>
          </p:nvSpPr>
          <p:spPr>
            <a:xfrm>
              <a:off x="2224203" y="3855666"/>
              <a:ext cx="636744" cy="7801"/>
            </a:xfrm>
            <a:custGeom>
              <a:avLst/>
              <a:gdLst/>
              <a:ahLst/>
              <a:cxnLst/>
              <a:rect l="l" t="t" r="r" b="b"/>
              <a:pathLst>
                <a:path w="18447" h="226" extrusionOk="0">
                  <a:moveTo>
                    <a:pt x="18396" y="0"/>
                  </a:moveTo>
                  <a:lnTo>
                    <a:pt x="17018" y="25"/>
                  </a:lnTo>
                  <a:lnTo>
                    <a:pt x="13384" y="25"/>
                  </a:lnTo>
                  <a:lnTo>
                    <a:pt x="11729" y="50"/>
                  </a:lnTo>
                  <a:lnTo>
                    <a:pt x="9850" y="50"/>
                  </a:lnTo>
                  <a:lnTo>
                    <a:pt x="8196" y="75"/>
                  </a:lnTo>
                  <a:lnTo>
                    <a:pt x="4511" y="75"/>
                  </a:lnTo>
                  <a:lnTo>
                    <a:pt x="2857" y="101"/>
                  </a:lnTo>
                  <a:lnTo>
                    <a:pt x="952" y="101"/>
                  </a:lnTo>
                  <a:lnTo>
                    <a:pt x="25" y="126"/>
                  </a:lnTo>
                  <a:lnTo>
                    <a:pt x="0" y="226"/>
                  </a:lnTo>
                  <a:lnTo>
                    <a:pt x="2832" y="226"/>
                  </a:lnTo>
                  <a:lnTo>
                    <a:pt x="4486" y="201"/>
                  </a:lnTo>
                  <a:lnTo>
                    <a:pt x="8196" y="201"/>
                  </a:lnTo>
                  <a:lnTo>
                    <a:pt x="9850" y="176"/>
                  </a:lnTo>
                  <a:lnTo>
                    <a:pt x="11729" y="176"/>
                  </a:lnTo>
                  <a:lnTo>
                    <a:pt x="13384" y="151"/>
                  </a:lnTo>
                  <a:lnTo>
                    <a:pt x="15288" y="151"/>
                  </a:lnTo>
                  <a:lnTo>
                    <a:pt x="16917" y="126"/>
                  </a:lnTo>
                  <a:lnTo>
                    <a:pt x="18446" y="126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908;p61">
              <a:extLst>
                <a:ext uri="{FF2B5EF4-FFF2-40B4-BE49-F238E27FC236}">
                  <a16:creationId xmlns:a16="http://schemas.microsoft.com/office/drawing/2014/main" id="{9EF5DB66-8B5D-38B6-176C-59D0A69EB844}"/>
                </a:ext>
              </a:extLst>
            </p:cNvPr>
            <p:cNvSpPr/>
            <p:nvPr/>
          </p:nvSpPr>
          <p:spPr>
            <a:xfrm>
              <a:off x="2244948" y="3776072"/>
              <a:ext cx="596083" cy="7835"/>
            </a:xfrm>
            <a:custGeom>
              <a:avLst/>
              <a:gdLst/>
              <a:ahLst/>
              <a:cxnLst/>
              <a:rect l="l" t="t" r="r" b="b"/>
              <a:pathLst>
                <a:path w="17269" h="227" extrusionOk="0">
                  <a:moveTo>
                    <a:pt x="15865" y="0"/>
                  </a:moveTo>
                  <a:lnTo>
                    <a:pt x="14336" y="26"/>
                  </a:lnTo>
                  <a:lnTo>
                    <a:pt x="11028" y="26"/>
                  </a:lnTo>
                  <a:lnTo>
                    <a:pt x="10903" y="51"/>
                  </a:lnTo>
                  <a:lnTo>
                    <a:pt x="7595" y="51"/>
                  </a:lnTo>
                  <a:lnTo>
                    <a:pt x="6041" y="76"/>
                  </a:lnTo>
                  <a:lnTo>
                    <a:pt x="2607" y="76"/>
                  </a:lnTo>
                  <a:lnTo>
                    <a:pt x="1053" y="101"/>
                  </a:lnTo>
                  <a:lnTo>
                    <a:pt x="51" y="101"/>
                  </a:lnTo>
                  <a:lnTo>
                    <a:pt x="1" y="226"/>
                  </a:lnTo>
                  <a:lnTo>
                    <a:pt x="1028" y="226"/>
                  </a:lnTo>
                  <a:lnTo>
                    <a:pt x="2582" y="201"/>
                  </a:lnTo>
                  <a:lnTo>
                    <a:pt x="6041" y="201"/>
                  </a:lnTo>
                  <a:lnTo>
                    <a:pt x="7570" y="176"/>
                  </a:lnTo>
                  <a:lnTo>
                    <a:pt x="9374" y="176"/>
                  </a:lnTo>
                  <a:lnTo>
                    <a:pt x="10903" y="151"/>
                  </a:lnTo>
                  <a:lnTo>
                    <a:pt x="14362" y="151"/>
                  </a:lnTo>
                  <a:lnTo>
                    <a:pt x="15890" y="126"/>
                  </a:lnTo>
                  <a:lnTo>
                    <a:pt x="17269" y="126"/>
                  </a:lnTo>
                  <a:lnTo>
                    <a:pt x="17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909;p61">
              <a:extLst>
                <a:ext uri="{FF2B5EF4-FFF2-40B4-BE49-F238E27FC236}">
                  <a16:creationId xmlns:a16="http://schemas.microsoft.com/office/drawing/2014/main" id="{BD51D882-7073-1C9C-A704-6A7030655422}"/>
                </a:ext>
              </a:extLst>
            </p:cNvPr>
            <p:cNvSpPr/>
            <p:nvPr/>
          </p:nvSpPr>
          <p:spPr>
            <a:xfrm>
              <a:off x="2255337" y="3779523"/>
              <a:ext cx="25992" cy="83947"/>
            </a:xfrm>
            <a:custGeom>
              <a:avLst/>
              <a:gdLst/>
              <a:ahLst/>
              <a:cxnLst/>
              <a:rect l="l" t="t" r="r" b="b"/>
              <a:pathLst>
                <a:path w="753" h="2432" extrusionOk="0">
                  <a:moveTo>
                    <a:pt x="627" y="1"/>
                  </a:moveTo>
                  <a:lnTo>
                    <a:pt x="602" y="126"/>
                  </a:lnTo>
                  <a:lnTo>
                    <a:pt x="50" y="2307"/>
                  </a:lnTo>
                  <a:lnTo>
                    <a:pt x="0" y="2432"/>
                  </a:lnTo>
                  <a:lnTo>
                    <a:pt x="126" y="2432"/>
                  </a:lnTo>
                  <a:lnTo>
                    <a:pt x="176" y="2307"/>
                  </a:lnTo>
                  <a:lnTo>
                    <a:pt x="727" y="126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910;p61">
              <a:extLst>
                <a:ext uri="{FF2B5EF4-FFF2-40B4-BE49-F238E27FC236}">
                  <a16:creationId xmlns:a16="http://schemas.microsoft.com/office/drawing/2014/main" id="{106227EE-25E4-EE2F-55B0-7FD85CF141D2}"/>
                </a:ext>
              </a:extLst>
            </p:cNvPr>
            <p:cNvSpPr/>
            <p:nvPr/>
          </p:nvSpPr>
          <p:spPr>
            <a:xfrm>
              <a:off x="2317604" y="3778661"/>
              <a:ext cx="20814" cy="84809"/>
            </a:xfrm>
            <a:custGeom>
              <a:avLst/>
              <a:gdLst/>
              <a:ahLst/>
              <a:cxnLst/>
              <a:rect l="l" t="t" r="r" b="b"/>
              <a:pathLst>
                <a:path w="603" h="2457" extrusionOk="0">
                  <a:moveTo>
                    <a:pt x="502" y="1"/>
                  </a:moveTo>
                  <a:lnTo>
                    <a:pt x="477" y="126"/>
                  </a:lnTo>
                  <a:lnTo>
                    <a:pt x="26" y="2332"/>
                  </a:lnTo>
                  <a:lnTo>
                    <a:pt x="1" y="2457"/>
                  </a:lnTo>
                  <a:lnTo>
                    <a:pt x="126" y="2457"/>
                  </a:lnTo>
                  <a:lnTo>
                    <a:pt x="151" y="2332"/>
                  </a:lnTo>
                  <a:lnTo>
                    <a:pt x="602" y="126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911;p61">
              <a:extLst>
                <a:ext uri="{FF2B5EF4-FFF2-40B4-BE49-F238E27FC236}">
                  <a16:creationId xmlns:a16="http://schemas.microsoft.com/office/drawing/2014/main" id="{9F017424-53A2-3120-221A-A2EB3A0C5014}"/>
                </a:ext>
              </a:extLst>
            </p:cNvPr>
            <p:cNvSpPr/>
            <p:nvPr/>
          </p:nvSpPr>
          <p:spPr>
            <a:xfrm>
              <a:off x="2379042" y="3778661"/>
              <a:ext cx="17328" cy="83947"/>
            </a:xfrm>
            <a:custGeom>
              <a:avLst/>
              <a:gdLst/>
              <a:ahLst/>
              <a:cxnLst/>
              <a:rect l="l" t="t" r="r" b="b"/>
              <a:pathLst>
                <a:path w="502" h="2432" extrusionOk="0">
                  <a:moveTo>
                    <a:pt x="376" y="1"/>
                  </a:moveTo>
                  <a:lnTo>
                    <a:pt x="351" y="126"/>
                  </a:lnTo>
                  <a:lnTo>
                    <a:pt x="25" y="2332"/>
                  </a:lnTo>
                  <a:lnTo>
                    <a:pt x="0" y="2432"/>
                  </a:lnTo>
                  <a:lnTo>
                    <a:pt x="126" y="2432"/>
                  </a:lnTo>
                  <a:lnTo>
                    <a:pt x="151" y="2306"/>
                  </a:lnTo>
                  <a:lnTo>
                    <a:pt x="477" y="12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912;p61">
              <a:extLst>
                <a:ext uri="{FF2B5EF4-FFF2-40B4-BE49-F238E27FC236}">
                  <a16:creationId xmlns:a16="http://schemas.microsoft.com/office/drawing/2014/main" id="{2835875D-2971-B53C-3467-EEB2B46847B8}"/>
                </a:ext>
              </a:extLst>
            </p:cNvPr>
            <p:cNvSpPr/>
            <p:nvPr/>
          </p:nvSpPr>
          <p:spPr>
            <a:xfrm>
              <a:off x="2441309" y="3778661"/>
              <a:ext cx="12150" cy="83947"/>
            </a:xfrm>
            <a:custGeom>
              <a:avLst/>
              <a:gdLst/>
              <a:ahLst/>
              <a:cxnLst/>
              <a:rect l="l" t="t" r="r" b="b"/>
              <a:pathLst>
                <a:path w="352" h="2432" extrusionOk="0">
                  <a:moveTo>
                    <a:pt x="226" y="1"/>
                  </a:moveTo>
                  <a:lnTo>
                    <a:pt x="226" y="126"/>
                  </a:lnTo>
                  <a:lnTo>
                    <a:pt x="1" y="2306"/>
                  </a:lnTo>
                  <a:lnTo>
                    <a:pt x="1" y="2432"/>
                  </a:lnTo>
                  <a:lnTo>
                    <a:pt x="126" y="2432"/>
                  </a:lnTo>
                  <a:lnTo>
                    <a:pt x="126" y="2306"/>
                  </a:lnTo>
                  <a:lnTo>
                    <a:pt x="352" y="12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913;p61">
              <a:extLst>
                <a:ext uri="{FF2B5EF4-FFF2-40B4-BE49-F238E27FC236}">
                  <a16:creationId xmlns:a16="http://schemas.microsoft.com/office/drawing/2014/main" id="{DD9CE33D-5CF5-D715-DC2E-2BDA414CFA06}"/>
                </a:ext>
              </a:extLst>
            </p:cNvPr>
            <p:cNvSpPr/>
            <p:nvPr/>
          </p:nvSpPr>
          <p:spPr>
            <a:xfrm>
              <a:off x="2502747" y="3777798"/>
              <a:ext cx="8664" cy="84809"/>
            </a:xfrm>
            <a:custGeom>
              <a:avLst/>
              <a:gdLst/>
              <a:ahLst/>
              <a:cxnLst/>
              <a:rect l="l" t="t" r="r" b="b"/>
              <a:pathLst>
                <a:path w="251" h="2457" extrusionOk="0">
                  <a:moveTo>
                    <a:pt x="126" y="1"/>
                  </a:moveTo>
                  <a:lnTo>
                    <a:pt x="101" y="126"/>
                  </a:lnTo>
                  <a:lnTo>
                    <a:pt x="0" y="2331"/>
                  </a:lnTo>
                  <a:lnTo>
                    <a:pt x="0" y="2457"/>
                  </a:lnTo>
                  <a:lnTo>
                    <a:pt x="126" y="2457"/>
                  </a:lnTo>
                  <a:lnTo>
                    <a:pt x="126" y="2331"/>
                  </a:lnTo>
                  <a:lnTo>
                    <a:pt x="226" y="12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914;p61">
              <a:extLst>
                <a:ext uri="{FF2B5EF4-FFF2-40B4-BE49-F238E27FC236}">
                  <a16:creationId xmlns:a16="http://schemas.microsoft.com/office/drawing/2014/main" id="{A3A4BB71-F42B-14A3-7787-3ACEAB240052}"/>
                </a:ext>
              </a:extLst>
            </p:cNvPr>
            <p:cNvSpPr/>
            <p:nvPr/>
          </p:nvSpPr>
          <p:spPr>
            <a:xfrm>
              <a:off x="2564151" y="3777798"/>
              <a:ext cx="4384" cy="83947"/>
            </a:xfrm>
            <a:custGeom>
              <a:avLst/>
              <a:gdLst/>
              <a:ahLst/>
              <a:cxnLst/>
              <a:rect l="l" t="t" r="r" b="b"/>
              <a:pathLst>
                <a:path w="127" h="2432" extrusionOk="0">
                  <a:moveTo>
                    <a:pt x="1" y="1"/>
                  </a:moveTo>
                  <a:lnTo>
                    <a:pt x="1" y="126"/>
                  </a:lnTo>
                  <a:lnTo>
                    <a:pt x="1" y="2306"/>
                  </a:lnTo>
                  <a:lnTo>
                    <a:pt x="1" y="2432"/>
                  </a:lnTo>
                  <a:lnTo>
                    <a:pt x="126" y="2432"/>
                  </a:lnTo>
                  <a:lnTo>
                    <a:pt x="126" y="2306"/>
                  </a:lnTo>
                  <a:lnTo>
                    <a:pt x="126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915;p61">
              <a:extLst>
                <a:ext uri="{FF2B5EF4-FFF2-40B4-BE49-F238E27FC236}">
                  <a16:creationId xmlns:a16="http://schemas.microsoft.com/office/drawing/2014/main" id="{CA997B0A-4E68-6D6B-80B6-38D26A4E88F2}"/>
                </a:ext>
              </a:extLst>
            </p:cNvPr>
            <p:cNvSpPr/>
            <p:nvPr/>
          </p:nvSpPr>
          <p:spPr>
            <a:xfrm>
              <a:off x="2621240" y="3776935"/>
              <a:ext cx="7835" cy="84809"/>
            </a:xfrm>
            <a:custGeom>
              <a:avLst/>
              <a:gdLst/>
              <a:ahLst/>
              <a:cxnLst/>
              <a:rect l="l" t="t" r="r" b="b"/>
              <a:pathLst>
                <a:path w="227" h="2457" extrusionOk="0">
                  <a:moveTo>
                    <a:pt x="126" y="1"/>
                  </a:moveTo>
                  <a:lnTo>
                    <a:pt x="1" y="26"/>
                  </a:lnTo>
                  <a:lnTo>
                    <a:pt x="1" y="126"/>
                  </a:lnTo>
                  <a:lnTo>
                    <a:pt x="101" y="2331"/>
                  </a:lnTo>
                  <a:lnTo>
                    <a:pt x="126" y="2457"/>
                  </a:lnTo>
                  <a:lnTo>
                    <a:pt x="226" y="2457"/>
                  </a:lnTo>
                  <a:lnTo>
                    <a:pt x="226" y="2331"/>
                  </a:lnTo>
                  <a:lnTo>
                    <a:pt x="126" y="12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916;p61">
              <a:extLst>
                <a:ext uri="{FF2B5EF4-FFF2-40B4-BE49-F238E27FC236}">
                  <a16:creationId xmlns:a16="http://schemas.microsoft.com/office/drawing/2014/main" id="{0F846C19-86E3-2FC9-C655-83D733DBD82A}"/>
                </a:ext>
              </a:extLst>
            </p:cNvPr>
            <p:cNvSpPr/>
            <p:nvPr/>
          </p:nvSpPr>
          <p:spPr>
            <a:xfrm>
              <a:off x="2678364" y="3776935"/>
              <a:ext cx="12116" cy="83947"/>
            </a:xfrm>
            <a:custGeom>
              <a:avLst/>
              <a:gdLst/>
              <a:ahLst/>
              <a:cxnLst/>
              <a:rect l="l" t="t" r="r" b="b"/>
              <a:pathLst>
                <a:path w="351" h="2432" extrusionOk="0">
                  <a:moveTo>
                    <a:pt x="0" y="1"/>
                  </a:moveTo>
                  <a:lnTo>
                    <a:pt x="25" y="126"/>
                  </a:lnTo>
                  <a:lnTo>
                    <a:pt x="226" y="2306"/>
                  </a:lnTo>
                  <a:lnTo>
                    <a:pt x="226" y="2432"/>
                  </a:lnTo>
                  <a:lnTo>
                    <a:pt x="351" y="2432"/>
                  </a:lnTo>
                  <a:lnTo>
                    <a:pt x="351" y="2306"/>
                  </a:lnTo>
                  <a:lnTo>
                    <a:pt x="125" y="12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917;p61">
              <a:extLst>
                <a:ext uri="{FF2B5EF4-FFF2-40B4-BE49-F238E27FC236}">
                  <a16:creationId xmlns:a16="http://schemas.microsoft.com/office/drawing/2014/main" id="{4EBD1F8C-9B8B-3A68-D042-B2CF15BEE127}"/>
                </a:ext>
              </a:extLst>
            </p:cNvPr>
            <p:cNvSpPr/>
            <p:nvPr/>
          </p:nvSpPr>
          <p:spPr>
            <a:xfrm>
              <a:off x="2735453" y="3776935"/>
              <a:ext cx="16465" cy="83947"/>
            </a:xfrm>
            <a:custGeom>
              <a:avLst/>
              <a:gdLst/>
              <a:ahLst/>
              <a:cxnLst/>
              <a:rect l="l" t="t" r="r" b="b"/>
              <a:pathLst>
                <a:path w="477" h="2432" extrusionOk="0">
                  <a:moveTo>
                    <a:pt x="0" y="1"/>
                  </a:moveTo>
                  <a:lnTo>
                    <a:pt x="25" y="126"/>
                  </a:lnTo>
                  <a:lnTo>
                    <a:pt x="326" y="2306"/>
                  </a:lnTo>
                  <a:lnTo>
                    <a:pt x="351" y="2432"/>
                  </a:lnTo>
                  <a:lnTo>
                    <a:pt x="476" y="2432"/>
                  </a:lnTo>
                  <a:lnTo>
                    <a:pt x="451" y="2306"/>
                  </a:lnTo>
                  <a:lnTo>
                    <a:pt x="151" y="12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918;p61">
              <a:extLst>
                <a:ext uri="{FF2B5EF4-FFF2-40B4-BE49-F238E27FC236}">
                  <a16:creationId xmlns:a16="http://schemas.microsoft.com/office/drawing/2014/main" id="{41BA6FE4-1D24-7C2B-A946-CC229E120364}"/>
                </a:ext>
              </a:extLst>
            </p:cNvPr>
            <p:cNvSpPr/>
            <p:nvPr/>
          </p:nvSpPr>
          <p:spPr>
            <a:xfrm>
              <a:off x="2792543" y="3776072"/>
              <a:ext cx="19917" cy="83947"/>
            </a:xfrm>
            <a:custGeom>
              <a:avLst/>
              <a:gdLst/>
              <a:ahLst/>
              <a:cxnLst/>
              <a:rect l="l" t="t" r="r" b="b"/>
              <a:pathLst>
                <a:path w="577" h="2432" extrusionOk="0">
                  <a:moveTo>
                    <a:pt x="0" y="0"/>
                  </a:moveTo>
                  <a:lnTo>
                    <a:pt x="25" y="126"/>
                  </a:lnTo>
                  <a:lnTo>
                    <a:pt x="426" y="2331"/>
                  </a:lnTo>
                  <a:lnTo>
                    <a:pt x="451" y="2432"/>
                  </a:lnTo>
                  <a:lnTo>
                    <a:pt x="577" y="2432"/>
                  </a:lnTo>
                  <a:lnTo>
                    <a:pt x="552" y="2331"/>
                  </a:lnTo>
                  <a:lnTo>
                    <a:pt x="151" y="12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919;p61">
              <a:extLst>
                <a:ext uri="{FF2B5EF4-FFF2-40B4-BE49-F238E27FC236}">
                  <a16:creationId xmlns:a16="http://schemas.microsoft.com/office/drawing/2014/main" id="{BA6BAFE4-F221-C5AA-EFBB-A29FC5D741FB}"/>
                </a:ext>
              </a:extLst>
            </p:cNvPr>
            <p:cNvSpPr/>
            <p:nvPr/>
          </p:nvSpPr>
          <p:spPr>
            <a:xfrm>
              <a:off x="2248399" y="3947341"/>
              <a:ext cx="164407" cy="61476"/>
            </a:xfrm>
            <a:custGeom>
              <a:avLst/>
              <a:gdLst/>
              <a:ahLst/>
              <a:cxnLst/>
              <a:rect l="l" t="t" r="r" b="b"/>
              <a:pathLst>
                <a:path w="4763" h="1781" extrusionOk="0">
                  <a:moveTo>
                    <a:pt x="26" y="1"/>
                  </a:moveTo>
                  <a:cubicBezTo>
                    <a:pt x="1" y="26"/>
                    <a:pt x="1" y="26"/>
                    <a:pt x="26" y="51"/>
                  </a:cubicBezTo>
                  <a:lnTo>
                    <a:pt x="527" y="1680"/>
                  </a:lnTo>
                  <a:cubicBezTo>
                    <a:pt x="527" y="1705"/>
                    <a:pt x="552" y="1730"/>
                    <a:pt x="577" y="1730"/>
                  </a:cubicBezTo>
                  <a:cubicBezTo>
                    <a:pt x="577" y="1705"/>
                    <a:pt x="602" y="1680"/>
                    <a:pt x="602" y="1680"/>
                  </a:cubicBezTo>
                  <a:lnTo>
                    <a:pt x="101" y="76"/>
                  </a:lnTo>
                  <a:lnTo>
                    <a:pt x="4612" y="76"/>
                  </a:lnTo>
                  <a:lnTo>
                    <a:pt x="4663" y="1730"/>
                  </a:lnTo>
                  <a:cubicBezTo>
                    <a:pt x="4663" y="1755"/>
                    <a:pt x="4688" y="1780"/>
                    <a:pt x="4713" y="1780"/>
                  </a:cubicBezTo>
                  <a:cubicBezTo>
                    <a:pt x="4738" y="1780"/>
                    <a:pt x="4763" y="1755"/>
                    <a:pt x="4738" y="1730"/>
                  </a:cubicBezTo>
                  <a:lnTo>
                    <a:pt x="4688" y="26"/>
                  </a:lnTo>
                  <a:cubicBezTo>
                    <a:pt x="4688" y="1"/>
                    <a:pt x="4688" y="1"/>
                    <a:pt x="4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920;p61">
              <a:extLst>
                <a:ext uri="{FF2B5EF4-FFF2-40B4-BE49-F238E27FC236}">
                  <a16:creationId xmlns:a16="http://schemas.microsoft.com/office/drawing/2014/main" id="{BE5E8831-DE39-0376-C05A-E5DE6AEBB85D}"/>
                </a:ext>
              </a:extLst>
            </p:cNvPr>
            <p:cNvSpPr/>
            <p:nvPr/>
          </p:nvSpPr>
          <p:spPr>
            <a:xfrm>
              <a:off x="2219854" y="3930911"/>
              <a:ext cx="649723" cy="2623"/>
            </a:xfrm>
            <a:custGeom>
              <a:avLst/>
              <a:gdLst/>
              <a:ahLst/>
              <a:cxnLst/>
              <a:rect l="l" t="t" r="r" b="b"/>
              <a:pathLst>
                <a:path w="18823" h="76" extrusionOk="0">
                  <a:moveTo>
                    <a:pt x="51" y="1"/>
                  </a:moveTo>
                  <a:cubicBezTo>
                    <a:pt x="26" y="1"/>
                    <a:pt x="1" y="26"/>
                    <a:pt x="1" y="26"/>
                  </a:cubicBezTo>
                  <a:cubicBezTo>
                    <a:pt x="1" y="51"/>
                    <a:pt x="26" y="76"/>
                    <a:pt x="51" y="76"/>
                  </a:cubicBezTo>
                  <a:lnTo>
                    <a:pt x="18773" y="76"/>
                  </a:lnTo>
                  <a:cubicBezTo>
                    <a:pt x="18798" y="76"/>
                    <a:pt x="18823" y="51"/>
                    <a:pt x="18823" y="26"/>
                  </a:cubicBezTo>
                  <a:cubicBezTo>
                    <a:pt x="18823" y="26"/>
                    <a:pt x="18798" y="1"/>
                    <a:pt x="18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921;p61">
              <a:extLst>
                <a:ext uri="{FF2B5EF4-FFF2-40B4-BE49-F238E27FC236}">
                  <a16:creationId xmlns:a16="http://schemas.microsoft.com/office/drawing/2014/main" id="{0D76D219-C3B5-13C3-D3BE-2471DEE75AF6}"/>
                </a:ext>
              </a:extLst>
            </p:cNvPr>
            <p:cNvSpPr/>
            <p:nvPr/>
          </p:nvSpPr>
          <p:spPr>
            <a:xfrm>
              <a:off x="2178332" y="4068457"/>
              <a:ext cx="867735" cy="399713"/>
            </a:xfrm>
            <a:custGeom>
              <a:avLst/>
              <a:gdLst/>
              <a:ahLst/>
              <a:cxnLst/>
              <a:rect l="l" t="t" r="r" b="b"/>
              <a:pathLst>
                <a:path w="25139" h="11580" extrusionOk="0">
                  <a:moveTo>
                    <a:pt x="602" y="1"/>
                  </a:moveTo>
                  <a:cubicBezTo>
                    <a:pt x="402" y="1"/>
                    <a:pt x="251" y="151"/>
                    <a:pt x="251" y="352"/>
                  </a:cubicBezTo>
                  <a:lnTo>
                    <a:pt x="201" y="1956"/>
                  </a:lnTo>
                  <a:lnTo>
                    <a:pt x="51" y="8422"/>
                  </a:lnTo>
                  <a:lnTo>
                    <a:pt x="1" y="11580"/>
                  </a:lnTo>
                  <a:lnTo>
                    <a:pt x="25139" y="11580"/>
                  </a:lnTo>
                  <a:lnTo>
                    <a:pt x="25139" y="728"/>
                  </a:lnTo>
                  <a:cubicBezTo>
                    <a:pt x="25139" y="627"/>
                    <a:pt x="25139" y="552"/>
                    <a:pt x="25139" y="477"/>
                  </a:cubicBezTo>
                  <a:cubicBezTo>
                    <a:pt x="25139" y="276"/>
                    <a:pt x="24988" y="126"/>
                    <a:pt x="24788" y="126"/>
                  </a:cubicBezTo>
                  <a:cubicBezTo>
                    <a:pt x="22858" y="126"/>
                    <a:pt x="18472" y="76"/>
                    <a:pt x="13911" y="51"/>
                  </a:cubicBezTo>
                  <a:lnTo>
                    <a:pt x="12683" y="51"/>
                  </a:lnTo>
                  <a:cubicBezTo>
                    <a:pt x="8447" y="26"/>
                    <a:pt x="4286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922;p61">
              <a:extLst>
                <a:ext uri="{FF2B5EF4-FFF2-40B4-BE49-F238E27FC236}">
                  <a16:creationId xmlns:a16="http://schemas.microsoft.com/office/drawing/2014/main" id="{FCFEE2F7-D538-84A5-3DCE-1F9FC64A4724}"/>
                </a:ext>
              </a:extLst>
            </p:cNvPr>
            <p:cNvSpPr/>
            <p:nvPr/>
          </p:nvSpPr>
          <p:spPr>
            <a:xfrm>
              <a:off x="2234558" y="4105321"/>
              <a:ext cx="762215" cy="313557"/>
            </a:xfrm>
            <a:custGeom>
              <a:avLst/>
              <a:gdLst/>
              <a:ahLst/>
              <a:cxnLst/>
              <a:rect l="l" t="t" r="r" b="b"/>
              <a:pathLst>
                <a:path w="22082" h="9084" extrusionOk="0">
                  <a:moveTo>
                    <a:pt x="1429" y="0"/>
                  </a:moveTo>
                  <a:cubicBezTo>
                    <a:pt x="666" y="0"/>
                    <a:pt x="223" y="3"/>
                    <a:pt x="226" y="10"/>
                  </a:cubicBezTo>
                  <a:lnTo>
                    <a:pt x="1" y="9083"/>
                  </a:lnTo>
                  <a:lnTo>
                    <a:pt x="22081" y="9083"/>
                  </a:lnTo>
                  <a:lnTo>
                    <a:pt x="22081" y="111"/>
                  </a:lnTo>
                  <a:cubicBezTo>
                    <a:pt x="22081" y="111"/>
                    <a:pt x="6006" y="0"/>
                    <a:pt x="1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923;p61">
              <a:extLst>
                <a:ext uri="{FF2B5EF4-FFF2-40B4-BE49-F238E27FC236}">
                  <a16:creationId xmlns:a16="http://schemas.microsoft.com/office/drawing/2014/main" id="{66C4792F-405F-6585-0BCC-4BB4A18CB1A0}"/>
                </a:ext>
              </a:extLst>
            </p:cNvPr>
            <p:cNvSpPr/>
            <p:nvPr/>
          </p:nvSpPr>
          <p:spPr>
            <a:xfrm>
              <a:off x="2506199" y="4156715"/>
              <a:ext cx="48497" cy="13013"/>
            </a:xfrm>
            <a:custGeom>
              <a:avLst/>
              <a:gdLst/>
              <a:ahLst/>
              <a:cxnLst/>
              <a:rect l="l" t="t" r="r" b="b"/>
              <a:pathLst>
                <a:path w="1405" h="377" extrusionOk="0">
                  <a:moveTo>
                    <a:pt x="176" y="0"/>
                  </a:moveTo>
                  <a:cubicBezTo>
                    <a:pt x="76" y="0"/>
                    <a:pt x="1" y="100"/>
                    <a:pt x="1" y="201"/>
                  </a:cubicBezTo>
                  <a:cubicBezTo>
                    <a:pt x="1" y="301"/>
                    <a:pt x="76" y="376"/>
                    <a:pt x="176" y="376"/>
                  </a:cubicBezTo>
                  <a:lnTo>
                    <a:pt x="1229" y="376"/>
                  </a:lnTo>
                  <a:cubicBezTo>
                    <a:pt x="1329" y="376"/>
                    <a:pt x="1404" y="301"/>
                    <a:pt x="1404" y="201"/>
                  </a:cubicBezTo>
                  <a:cubicBezTo>
                    <a:pt x="1404" y="100"/>
                    <a:pt x="1329" y="0"/>
                    <a:pt x="1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924;p61">
              <a:extLst>
                <a:ext uri="{FF2B5EF4-FFF2-40B4-BE49-F238E27FC236}">
                  <a16:creationId xmlns:a16="http://schemas.microsoft.com/office/drawing/2014/main" id="{E91B9F61-BAD5-EE56-E2F7-A97991E63841}"/>
                </a:ext>
              </a:extLst>
            </p:cNvPr>
            <p:cNvSpPr/>
            <p:nvPr/>
          </p:nvSpPr>
          <p:spPr>
            <a:xfrm>
              <a:off x="2599633" y="4156715"/>
              <a:ext cx="48463" cy="13013"/>
            </a:xfrm>
            <a:custGeom>
              <a:avLst/>
              <a:gdLst/>
              <a:ahLst/>
              <a:cxnLst/>
              <a:rect l="l" t="t" r="r" b="b"/>
              <a:pathLst>
                <a:path w="1404" h="377" extrusionOk="0">
                  <a:moveTo>
                    <a:pt x="176" y="0"/>
                  </a:moveTo>
                  <a:cubicBezTo>
                    <a:pt x="76" y="0"/>
                    <a:pt x="0" y="100"/>
                    <a:pt x="0" y="201"/>
                  </a:cubicBezTo>
                  <a:cubicBezTo>
                    <a:pt x="0" y="301"/>
                    <a:pt x="76" y="376"/>
                    <a:pt x="176" y="376"/>
                  </a:cubicBezTo>
                  <a:lnTo>
                    <a:pt x="1228" y="376"/>
                  </a:lnTo>
                  <a:cubicBezTo>
                    <a:pt x="1329" y="376"/>
                    <a:pt x="1404" y="301"/>
                    <a:pt x="1404" y="201"/>
                  </a:cubicBezTo>
                  <a:cubicBezTo>
                    <a:pt x="1404" y="100"/>
                    <a:pt x="1329" y="0"/>
                    <a:pt x="1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925;p61">
              <a:extLst>
                <a:ext uri="{FF2B5EF4-FFF2-40B4-BE49-F238E27FC236}">
                  <a16:creationId xmlns:a16="http://schemas.microsoft.com/office/drawing/2014/main" id="{A4088E54-7F0A-6E9E-0ABB-0B4AEECB64D8}"/>
                </a:ext>
              </a:extLst>
            </p:cNvPr>
            <p:cNvSpPr/>
            <p:nvPr/>
          </p:nvSpPr>
          <p:spPr>
            <a:xfrm>
              <a:off x="2693068" y="4156715"/>
              <a:ext cx="48463" cy="13013"/>
            </a:xfrm>
            <a:custGeom>
              <a:avLst/>
              <a:gdLst/>
              <a:ahLst/>
              <a:cxnLst/>
              <a:rect l="l" t="t" r="r" b="b"/>
              <a:pathLst>
                <a:path w="1404" h="377" extrusionOk="0">
                  <a:moveTo>
                    <a:pt x="176" y="0"/>
                  </a:moveTo>
                  <a:cubicBezTo>
                    <a:pt x="75" y="0"/>
                    <a:pt x="0" y="100"/>
                    <a:pt x="0" y="201"/>
                  </a:cubicBezTo>
                  <a:cubicBezTo>
                    <a:pt x="0" y="301"/>
                    <a:pt x="75" y="376"/>
                    <a:pt x="176" y="376"/>
                  </a:cubicBezTo>
                  <a:lnTo>
                    <a:pt x="1228" y="376"/>
                  </a:lnTo>
                  <a:cubicBezTo>
                    <a:pt x="1328" y="376"/>
                    <a:pt x="1404" y="301"/>
                    <a:pt x="1404" y="201"/>
                  </a:cubicBezTo>
                  <a:cubicBezTo>
                    <a:pt x="1404" y="100"/>
                    <a:pt x="1328" y="0"/>
                    <a:pt x="1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926;p61">
              <a:extLst>
                <a:ext uri="{FF2B5EF4-FFF2-40B4-BE49-F238E27FC236}">
                  <a16:creationId xmlns:a16="http://schemas.microsoft.com/office/drawing/2014/main" id="{5D0C237F-A26C-3580-2B94-88022D9FADD3}"/>
                </a:ext>
              </a:extLst>
            </p:cNvPr>
            <p:cNvSpPr/>
            <p:nvPr/>
          </p:nvSpPr>
          <p:spPr>
            <a:xfrm>
              <a:off x="2507061" y="4209456"/>
              <a:ext cx="235340" cy="40696"/>
            </a:xfrm>
            <a:custGeom>
              <a:avLst/>
              <a:gdLst/>
              <a:ahLst/>
              <a:cxnLst/>
              <a:rect l="l" t="t" r="r" b="b"/>
              <a:pathLst>
                <a:path w="6818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6818" y="1179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927;p61">
              <a:extLst>
                <a:ext uri="{FF2B5EF4-FFF2-40B4-BE49-F238E27FC236}">
                  <a16:creationId xmlns:a16="http://schemas.microsoft.com/office/drawing/2014/main" id="{B8451BD2-EBDE-8072-6863-43E3DE517077}"/>
                </a:ext>
              </a:extLst>
            </p:cNvPr>
            <p:cNvSpPr/>
            <p:nvPr/>
          </p:nvSpPr>
          <p:spPr>
            <a:xfrm>
              <a:off x="2337519" y="4174870"/>
              <a:ext cx="57989" cy="168722"/>
            </a:xfrm>
            <a:custGeom>
              <a:avLst/>
              <a:gdLst/>
              <a:ahLst/>
              <a:cxnLst/>
              <a:rect l="l" t="t" r="r" b="b"/>
              <a:pathLst>
                <a:path w="1680" h="4888" extrusionOk="0">
                  <a:moveTo>
                    <a:pt x="476" y="0"/>
                  </a:moveTo>
                  <a:cubicBezTo>
                    <a:pt x="226" y="0"/>
                    <a:pt x="0" y="226"/>
                    <a:pt x="0" y="477"/>
                  </a:cubicBezTo>
                  <a:lnTo>
                    <a:pt x="0" y="4411"/>
                  </a:lnTo>
                  <a:cubicBezTo>
                    <a:pt x="0" y="4687"/>
                    <a:pt x="226" y="4888"/>
                    <a:pt x="476" y="4888"/>
                  </a:cubicBezTo>
                  <a:lnTo>
                    <a:pt x="1178" y="4888"/>
                  </a:lnTo>
                  <a:cubicBezTo>
                    <a:pt x="1454" y="4888"/>
                    <a:pt x="1680" y="4687"/>
                    <a:pt x="1680" y="4411"/>
                  </a:cubicBezTo>
                  <a:lnTo>
                    <a:pt x="1680" y="477"/>
                  </a:lnTo>
                  <a:cubicBezTo>
                    <a:pt x="1680" y="226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928;p61">
              <a:extLst>
                <a:ext uri="{FF2B5EF4-FFF2-40B4-BE49-F238E27FC236}">
                  <a16:creationId xmlns:a16="http://schemas.microsoft.com/office/drawing/2014/main" id="{14937F2B-D825-E3F4-55D5-455758E23B2A}"/>
                </a:ext>
              </a:extLst>
            </p:cNvPr>
            <p:cNvSpPr/>
            <p:nvPr/>
          </p:nvSpPr>
          <p:spPr>
            <a:xfrm>
              <a:off x="2282156" y="4230234"/>
              <a:ext cx="168722" cy="57989"/>
            </a:xfrm>
            <a:custGeom>
              <a:avLst/>
              <a:gdLst/>
              <a:ahLst/>
              <a:cxnLst/>
              <a:rect l="l" t="t" r="r" b="b"/>
              <a:pathLst>
                <a:path w="4888" h="1680" extrusionOk="0">
                  <a:moveTo>
                    <a:pt x="802" y="0"/>
                  </a:moveTo>
                  <a:cubicBezTo>
                    <a:pt x="351" y="0"/>
                    <a:pt x="0" y="376"/>
                    <a:pt x="0" y="828"/>
                  </a:cubicBezTo>
                  <a:lnTo>
                    <a:pt x="0" y="878"/>
                  </a:lnTo>
                  <a:cubicBezTo>
                    <a:pt x="0" y="1329"/>
                    <a:pt x="351" y="1680"/>
                    <a:pt x="802" y="1680"/>
                  </a:cubicBezTo>
                  <a:lnTo>
                    <a:pt x="4086" y="1680"/>
                  </a:lnTo>
                  <a:cubicBezTo>
                    <a:pt x="4537" y="1680"/>
                    <a:pt x="4888" y="1329"/>
                    <a:pt x="4888" y="878"/>
                  </a:cubicBezTo>
                  <a:lnTo>
                    <a:pt x="4888" y="828"/>
                  </a:lnTo>
                  <a:cubicBezTo>
                    <a:pt x="4888" y="376"/>
                    <a:pt x="4537" y="0"/>
                    <a:pt x="4086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929;p61">
              <a:extLst>
                <a:ext uri="{FF2B5EF4-FFF2-40B4-BE49-F238E27FC236}">
                  <a16:creationId xmlns:a16="http://schemas.microsoft.com/office/drawing/2014/main" id="{41A85E83-1802-D179-42AA-1FC22C65AF9B}"/>
                </a:ext>
              </a:extLst>
            </p:cNvPr>
            <p:cNvSpPr/>
            <p:nvPr/>
          </p:nvSpPr>
          <p:spPr>
            <a:xfrm>
              <a:off x="2588381" y="4288187"/>
              <a:ext cx="64064" cy="64064"/>
            </a:xfrm>
            <a:custGeom>
              <a:avLst/>
              <a:gdLst/>
              <a:ahLst/>
              <a:cxnLst/>
              <a:rect l="l" t="t" r="r" b="b"/>
              <a:pathLst>
                <a:path w="1856" h="1856" extrusionOk="0">
                  <a:moveTo>
                    <a:pt x="928" y="1"/>
                  </a:moveTo>
                  <a:cubicBezTo>
                    <a:pt x="427" y="1"/>
                    <a:pt x="1" y="427"/>
                    <a:pt x="1" y="928"/>
                  </a:cubicBezTo>
                  <a:cubicBezTo>
                    <a:pt x="1" y="1454"/>
                    <a:pt x="427" y="1855"/>
                    <a:pt x="928" y="1855"/>
                  </a:cubicBezTo>
                  <a:cubicBezTo>
                    <a:pt x="1429" y="1855"/>
                    <a:pt x="1855" y="1454"/>
                    <a:pt x="1855" y="928"/>
                  </a:cubicBezTo>
                  <a:cubicBezTo>
                    <a:pt x="1855" y="427"/>
                    <a:pt x="1429" y="1"/>
                    <a:pt x="9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930;p61">
              <a:extLst>
                <a:ext uri="{FF2B5EF4-FFF2-40B4-BE49-F238E27FC236}">
                  <a16:creationId xmlns:a16="http://schemas.microsoft.com/office/drawing/2014/main" id="{83A0FD11-0B86-187A-0C5F-25AE7FABBE83}"/>
                </a:ext>
              </a:extLst>
            </p:cNvPr>
            <p:cNvSpPr/>
            <p:nvPr/>
          </p:nvSpPr>
          <p:spPr>
            <a:xfrm>
              <a:off x="2588381" y="4283872"/>
              <a:ext cx="64064" cy="64030"/>
            </a:xfrm>
            <a:custGeom>
              <a:avLst/>
              <a:gdLst/>
              <a:ahLst/>
              <a:cxnLst/>
              <a:rect l="l" t="t" r="r" b="b"/>
              <a:pathLst>
                <a:path w="1856" h="1855" extrusionOk="0">
                  <a:moveTo>
                    <a:pt x="928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55"/>
                    <a:pt x="928" y="1855"/>
                  </a:cubicBezTo>
                  <a:cubicBezTo>
                    <a:pt x="1429" y="1855"/>
                    <a:pt x="1855" y="1454"/>
                    <a:pt x="1855" y="928"/>
                  </a:cubicBezTo>
                  <a:cubicBezTo>
                    <a:pt x="1855" y="426"/>
                    <a:pt x="1429" y="0"/>
                    <a:pt x="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931;p61">
              <a:extLst>
                <a:ext uri="{FF2B5EF4-FFF2-40B4-BE49-F238E27FC236}">
                  <a16:creationId xmlns:a16="http://schemas.microsoft.com/office/drawing/2014/main" id="{97F6B33D-19F1-09E7-FC2A-92C69E990509}"/>
                </a:ext>
              </a:extLst>
            </p:cNvPr>
            <p:cNvSpPr/>
            <p:nvPr/>
          </p:nvSpPr>
          <p:spPr>
            <a:xfrm>
              <a:off x="2496672" y="4288187"/>
              <a:ext cx="64064" cy="64064"/>
            </a:xfrm>
            <a:custGeom>
              <a:avLst/>
              <a:gdLst/>
              <a:ahLst/>
              <a:cxnLst/>
              <a:rect l="l" t="t" r="r" b="b"/>
              <a:pathLst>
                <a:path w="1856" h="1856" extrusionOk="0">
                  <a:moveTo>
                    <a:pt x="928" y="1"/>
                  </a:moveTo>
                  <a:cubicBezTo>
                    <a:pt x="427" y="1"/>
                    <a:pt x="1" y="427"/>
                    <a:pt x="1" y="928"/>
                  </a:cubicBezTo>
                  <a:cubicBezTo>
                    <a:pt x="1" y="1454"/>
                    <a:pt x="427" y="1855"/>
                    <a:pt x="928" y="1855"/>
                  </a:cubicBezTo>
                  <a:cubicBezTo>
                    <a:pt x="1429" y="1855"/>
                    <a:pt x="1855" y="1454"/>
                    <a:pt x="1855" y="928"/>
                  </a:cubicBezTo>
                  <a:cubicBezTo>
                    <a:pt x="1855" y="427"/>
                    <a:pt x="1429" y="1"/>
                    <a:pt x="9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932;p61">
              <a:extLst>
                <a:ext uri="{FF2B5EF4-FFF2-40B4-BE49-F238E27FC236}">
                  <a16:creationId xmlns:a16="http://schemas.microsoft.com/office/drawing/2014/main" id="{2779DE13-EAA4-0DC7-9C73-50D3977B5E95}"/>
                </a:ext>
              </a:extLst>
            </p:cNvPr>
            <p:cNvSpPr/>
            <p:nvPr/>
          </p:nvSpPr>
          <p:spPr>
            <a:xfrm>
              <a:off x="2496672" y="4283872"/>
              <a:ext cx="64064" cy="64030"/>
            </a:xfrm>
            <a:custGeom>
              <a:avLst/>
              <a:gdLst/>
              <a:ahLst/>
              <a:cxnLst/>
              <a:rect l="l" t="t" r="r" b="b"/>
              <a:pathLst>
                <a:path w="1856" h="1855" extrusionOk="0">
                  <a:moveTo>
                    <a:pt x="928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55"/>
                    <a:pt x="928" y="1855"/>
                  </a:cubicBezTo>
                  <a:cubicBezTo>
                    <a:pt x="1429" y="1855"/>
                    <a:pt x="1855" y="1454"/>
                    <a:pt x="1855" y="928"/>
                  </a:cubicBezTo>
                  <a:cubicBezTo>
                    <a:pt x="1855" y="426"/>
                    <a:pt x="1429" y="0"/>
                    <a:pt x="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933;p61">
              <a:extLst>
                <a:ext uri="{FF2B5EF4-FFF2-40B4-BE49-F238E27FC236}">
                  <a16:creationId xmlns:a16="http://schemas.microsoft.com/office/drawing/2014/main" id="{62E09ADC-EF1B-CCAE-BFCF-BE174BE34D54}"/>
                </a:ext>
              </a:extLst>
            </p:cNvPr>
            <p:cNvSpPr/>
            <p:nvPr/>
          </p:nvSpPr>
          <p:spPr>
            <a:xfrm>
              <a:off x="2682678" y="4288187"/>
              <a:ext cx="64030" cy="64064"/>
            </a:xfrm>
            <a:custGeom>
              <a:avLst/>
              <a:gdLst/>
              <a:ahLst/>
              <a:cxnLst/>
              <a:rect l="l" t="t" r="r" b="b"/>
              <a:pathLst>
                <a:path w="1855" h="1856" extrusionOk="0">
                  <a:moveTo>
                    <a:pt x="928" y="1"/>
                  </a:moveTo>
                  <a:cubicBezTo>
                    <a:pt x="426" y="1"/>
                    <a:pt x="0" y="427"/>
                    <a:pt x="0" y="928"/>
                  </a:cubicBezTo>
                  <a:cubicBezTo>
                    <a:pt x="0" y="1454"/>
                    <a:pt x="426" y="1855"/>
                    <a:pt x="928" y="1855"/>
                  </a:cubicBezTo>
                  <a:cubicBezTo>
                    <a:pt x="1454" y="1855"/>
                    <a:pt x="1855" y="1454"/>
                    <a:pt x="1855" y="928"/>
                  </a:cubicBezTo>
                  <a:cubicBezTo>
                    <a:pt x="1855" y="427"/>
                    <a:pt x="1454" y="1"/>
                    <a:pt x="9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934;p61">
              <a:extLst>
                <a:ext uri="{FF2B5EF4-FFF2-40B4-BE49-F238E27FC236}">
                  <a16:creationId xmlns:a16="http://schemas.microsoft.com/office/drawing/2014/main" id="{C399BECD-DE59-7135-EA1F-146D6AF02570}"/>
                </a:ext>
              </a:extLst>
            </p:cNvPr>
            <p:cNvSpPr/>
            <p:nvPr/>
          </p:nvSpPr>
          <p:spPr>
            <a:xfrm>
              <a:off x="2682678" y="4284735"/>
              <a:ext cx="64030" cy="64064"/>
            </a:xfrm>
            <a:custGeom>
              <a:avLst/>
              <a:gdLst/>
              <a:ahLst/>
              <a:cxnLst/>
              <a:rect l="l" t="t" r="r" b="b"/>
              <a:pathLst>
                <a:path w="1855" h="1856" extrusionOk="0">
                  <a:moveTo>
                    <a:pt x="928" y="0"/>
                  </a:moveTo>
                  <a:cubicBezTo>
                    <a:pt x="426" y="0"/>
                    <a:pt x="0" y="426"/>
                    <a:pt x="0" y="928"/>
                  </a:cubicBezTo>
                  <a:cubicBezTo>
                    <a:pt x="0" y="1429"/>
                    <a:pt x="426" y="1855"/>
                    <a:pt x="928" y="1855"/>
                  </a:cubicBezTo>
                  <a:cubicBezTo>
                    <a:pt x="1454" y="1855"/>
                    <a:pt x="1855" y="1429"/>
                    <a:pt x="1855" y="928"/>
                  </a:cubicBezTo>
                  <a:cubicBezTo>
                    <a:pt x="1855" y="426"/>
                    <a:pt x="1454" y="0"/>
                    <a:pt x="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935;p61">
              <a:extLst>
                <a:ext uri="{FF2B5EF4-FFF2-40B4-BE49-F238E27FC236}">
                  <a16:creationId xmlns:a16="http://schemas.microsoft.com/office/drawing/2014/main" id="{DA4FF647-4F54-F892-9973-5B25CA457CCA}"/>
                </a:ext>
              </a:extLst>
            </p:cNvPr>
            <p:cNvSpPr/>
            <p:nvPr/>
          </p:nvSpPr>
          <p:spPr>
            <a:xfrm>
              <a:off x="2337519" y="4166207"/>
              <a:ext cx="57989" cy="169619"/>
            </a:xfrm>
            <a:custGeom>
              <a:avLst/>
              <a:gdLst/>
              <a:ahLst/>
              <a:cxnLst/>
              <a:rect l="l" t="t" r="r" b="b"/>
              <a:pathLst>
                <a:path w="1680" h="4914" extrusionOk="0">
                  <a:moveTo>
                    <a:pt x="151" y="1"/>
                  </a:moveTo>
                  <a:cubicBezTo>
                    <a:pt x="75" y="1"/>
                    <a:pt x="0" y="76"/>
                    <a:pt x="0" y="176"/>
                  </a:cubicBezTo>
                  <a:lnTo>
                    <a:pt x="0" y="4763"/>
                  </a:lnTo>
                  <a:cubicBezTo>
                    <a:pt x="0" y="4838"/>
                    <a:pt x="75" y="4913"/>
                    <a:pt x="151" y="4913"/>
                  </a:cubicBezTo>
                  <a:lnTo>
                    <a:pt x="1504" y="4913"/>
                  </a:lnTo>
                  <a:cubicBezTo>
                    <a:pt x="1604" y="4913"/>
                    <a:pt x="1680" y="4838"/>
                    <a:pt x="1680" y="4763"/>
                  </a:cubicBezTo>
                  <a:lnTo>
                    <a:pt x="1680" y="176"/>
                  </a:lnTo>
                  <a:cubicBezTo>
                    <a:pt x="1680" y="76"/>
                    <a:pt x="1604" y="1"/>
                    <a:pt x="1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936;p61">
              <a:extLst>
                <a:ext uri="{FF2B5EF4-FFF2-40B4-BE49-F238E27FC236}">
                  <a16:creationId xmlns:a16="http://schemas.microsoft.com/office/drawing/2014/main" id="{7E01DE48-3CA6-B627-15CD-6B08D7491233}"/>
                </a:ext>
              </a:extLst>
            </p:cNvPr>
            <p:cNvSpPr/>
            <p:nvPr/>
          </p:nvSpPr>
          <p:spPr>
            <a:xfrm>
              <a:off x="2282156" y="4222434"/>
              <a:ext cx="168722" cy="58024"/>
            </a:xfrm>
            <a:custGeom>
              <a:avLst/>
              <a:gdLst/>
              <a:ahLst/>
              <a:cxnLst/>
              <a:rect l="l" t="t" r="r" b="b"/>
              <a:pathLst>
                <a:path w="4888" h="1681" extrusionOk="0">
                  <a:moveTo>
                    <a:pt x="451" y="1"/>
                  </a:moveTo>
                  <a:cubicBezTo>
                    <a:pt x="201" y="1"/>
                    <a:pt x="0" y="201"/>
                    <a:pt x="0" y="452"/>
                  </a:cubicBezTo>
                  <a:lnTo>
                    <a:pt x="0" y="1204"/>
                  </a:lnTo>
                  <a:cubicBezTo>
                    <a:pt x="0" y="1455"/>
                    <a:pt x="201" y="1680"/>
                    <a:pt x="451" y="1680"/>
                  </a:cubicBezTo>
                  <a:lnTo>
                    <a:pt x="4436" y="1680"/>
                  </a:lnTo>
                  <a:cubicBezTo>
                    <a:pt x="4687" y="1680"/>
                    <a:pt x="4888" y="1455"/>
                    <a:pt x="4888" y="1204"/>
                  </a:cubicBezTo>
                  <a:lnTo>
                    <a:pt x="4888" y="452"/>
                  </a:lnTo>
                  <a:cubicBezTo>
                    <a:pt x="4888" y="201"/>
                    <a:pt x="4687" y="1"/>
                    <a:pt x="4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937;p61">
              <a:extLst>
                <a:ext uri="{FF2B5EF4-FFF2-40B4-BE49-F238E27FC236}">
                  <a16:creationId xmlns:a16="http://schemas.microsoft.com/office/drawing/2014/main" id="{711BDEC7-14F4-20D2-3201-ADD8719675C9}"/>
                </a:ext>
              </a:extLst>
            </p:cNvPr>
            <p:cNvSpPr/>
            <p:nvPr/>
          </p:nvSpPr>
          <p:spPr>
            <a:xfrm>
              <a:off x="2849632" y="4166207"/>
              <a:ext cx="57126" cy="42422"/>
            </a:xfrm>
            <a:custGeom>
              <a:avLst/>
              <a:gdLst/>
              <a:ahLst/>
              <a:cxnLst/>
              <a:rect l="l" t="t" r="r" b="b"/>
              <a:pathLst>
                <a:path w="1655" h="1229" extrusionOk="0">
                  <a:moveTo>
                    <a:pt x="51" y="1"/>
                  </a:moveTo>
                  <a:cubicBezTo>
                    <a:pt x="26" y="1"/>
                    <a:pt x="0" y="26"/>
                    <a:pt x="0" y="76"/>
                  </a:cubicBezTo>
                  <a:lnTo>
                    <a:pt x="0" y="1229"/>
                  </a:lnTo>
                  <a:lnTo>
                    <a:pt x="1655" y="1229"/>
                  </a:lnTo>
                  <a:lnTo>
                    <a:pt x="1655" y="76"/>
                  </a:lnTo>
                  <a:cubicBezTo>
                    <a:pt x="1655" y="26"/>
                    <a:pt x="1630" y="1"/>
                    <a:pt x="16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938;p61">
              <a:extLst>
                <a:ext uri="{FF2B5EF4-FFF2-40B4-BE49-F238E27FC236}">
                  <a16:creationId xmlns:a16="http://schemas.microsoft.com/office/drawing/2014/main" id="{DFB32A74-3C17-867A-65FA-24E48469BE0B}"/>
                </a:ext>
              </a:extLst>
            </p:cNvPr>
            <p:cNvSpPr/>
            <p:nvPr/>
          </p:nvSpPr>
          <p:spPr>
            <a:xfrm>
              <a:off x="2849632" y="4221571"/>
              <a:ext cx="57126" cy="58887"/>
            </a:xfrm>
            <a:custGeom>
              <a:avLst/>
              <a:gdLst/>
              <a:ahLst/>
              <a:cxnLst/>
              <a:rect l="l" t="t" r="r" b="b"/>
              <a:pathLst>
                <a:path w="1655" h="1706" extrusionOk="0">
                  <a:moveTo>
                    <a:pt x="0" y="1"/>
                  </a:moveTo>
                  <a:lnTo>
                    <a:pt x="0" y="1705"/>
                  </a:lnTo>
                  <a:lnTo>
                    <a:pt x="1655" y="170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939;p61">
              <a:extLst>
                <a:ext uri="{FF2B5EF4-FFF2-40B4-BE49-F238E27FC236}">
                  <a16:creationId xmlns:a16="http://schemas.microsoft.com/office/drawing/2014/main" id="{EE30A3FA-0E06-DC80-CF54-30F5CE3D5969}"/>
                </a:ext>
              </a:extLst>
            </p:cNvPr>
            <p:cNvSpPr/>
            <p:nvPr/>
          </p:nvSpPr>
          <p:spPr>
            <a:xfrm>
              <a:off x="2849632" y="4293399"/>
              <a:ext cx="57126" cy="42422"/>
            </a:xfrm>
            <a:custGeom>
              <a:avLst/>
              <a:gdLst/>
              <a:ahLst/>
              <a:cxnLst/>
              <a:rect l="l" t="t" r="r" b="b"/>
              <a:pathLst>
                <a:path w="1655" h="1229" extrusionOk="0">
                  <a:moveTo>
                    <a:pt x="0" y="0"/>
                  </a:moveTo>
                  <a:lnTo>
                    <a:pt x="0" y="1178"/>
                  </a:lnTo>
                  <a:cubicBezTo>
                    <a:pt x="0" y="1203"/>
                    <a:pt x="26" y="1228"/>
                    <a:pt x="51" y="1228"/>
                  </a:cubicBezTo>
                  <a:lnTo>
                    <a:pt x="1604" y="1228"/>
                  </a:lnTo>
                  <a:cubicBezTo>
                    <a:pt x="1630" y="1228"/>
                    <a:pt x="1655" y="1203"/>
                    <a:pt x="1655" y="1178"/>
                  </a:cubicBezTo>
                  <a:lnTo>
                    <a:pt x="1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940;p61">
              <a:extLst>
                <a:ext uri="{FF2B5EF4-FFF2-40B4-BE49-F238E27FC236}">
                  <a16:creationId xmlns:a16="http://schemas.microsoft.com/office/drawing/2014/main" id="{EC0514F9-70F4-67EF-8A84-F7F24E699144}"/>
                </a:ext>
              </a:extLst>
            </p:cNvPr>
            <p:cNvSpPr/>
            <p:nvPr/>
          </p:nvSpPr>
          <p:spPr>
            <a:xfrm>
              <a:off x="2793406" y="4222434"/>
              <a:ext cx="48463" cy="58024"/>
            </a:xfrm>
            <a:custGeom>
              <a:avLst/>
              <a:gdLst/>
              <a:ahLst/>
              <a:cxnLst/>
              <a:rect l="l" t="t" r="r" b="b"/>
              <a:pathLst>
                <a:path w="1404" h="1681" extrusionOk="0">
                  <a:moveTo>
                    <a:pt x="176" y="1"/>
                  </a:moveTo>
                  <a:cubicBezTo>
                    <a:pt x="76" y="1"/>
                    <a:pt x="0" y="76"/>
                    <a:pt x="0" y="151"/>
                  </a:cubicBezTo>
                  <a:lnTo>
                    <a:pt x="0" y="1505"/>
                  </a:lnTo>
                  <a:cubicBezTo>
                    <a:pt x="0" y="1605"/>
                    <a:pt x="76" y="1680"/>
                    <a:pt x="176" y="1680"/>
                  </a:cubicBezTo>
                  <a:lnTo>
                    <a:pt x="1404" y="1680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941;p61">
              <a:extLst>
                <a:ext uri="{FF2B5EF4-FFF2-40B4-BE49-F238E27FC236}">
                  <a16:creationId xmlns:a16="http://schemas.microsoft.com/office/drawing/2014/main" id="{C0987AB3-C43B-B19A-77A6-9F3122EEDF0B}"/>
                </a:ext>
              </a:extLst>
            </p:cNvPr>
            <p:cNvSpPr/>
            <p:nvPr/>
          </p:nvSpPr>
          <p:spPr>
            <a:xfrm>
              <a:off x="2849632" y="4222434"/>
              <a:ext cx="57989" cy="58024"/>
            </a:xfrm>
            <a:custGeom>
              <a:avLst/>
              <a:gdLst/>
              <a:ahLst/>
              <a:cxnLst/>
              <a:rect l="l" t="t" r="r" b="b"/>
              <a:pathLst>
                <a:path w="1680" h="1681" extrusionOk="0">
                  <a:moveTo>
                    <a:pt x="0" y="1"/>
                  </a:moveTo>
                  <a:lnTo>
                    <a:pt x="0" y="1680"/>
                  </a:lnTo>
                  <a:lnTo>
                    <a:pt x="1680" y="1680"/>
                  </a:lnTo>
                  <a:lnTo>
                    <a:pt x="16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942;p61">
              <a:extLst>
                <a:ext uri="{FF2B5EF4-FFF2-40B4-BE49-F238E27FC236}">
                  <a16:creationId xmlns:a16="http://schemas.microsoft.com/office/drawing/2014/main" id="{3A87AA10-C337-5702-4D26-F0F5453672CE}"/>
                </a:ext>
              </a:extLst>
            </p:cNvPr>
            <p:cNvSpPr/>
            <p:nvPr/>
          </p:nvSpPr>
          <p:spPr>
            <a:xfrm>
              <a:off x="2916248" y="4222434"/>
              <a:ext cx="46737" cy="58024"/>
            </a:xfrm>
            <a:custGeom>
              <a:avLst/>
              <a:gdLst/>
              <a:ahLst/>
              <a:cxnLst/>
              <a:rect l="l" t="t" r="r" b="b"/>
              <a:pathLst>
                <a:path w="1354" h="1681" extrusionOk="0">
                  <a:moveTo>
                    <a:pt x="0" y="1"/>
                  </a:moveTo>
                  <a:lnTo>
                    <a:pt x="0" y="1680"/>
                  </a:lnTo>
                  <a:lnTo>
                    <a:pt x="1178" y="1680"/>
                  </a:lnTo>
                  <a:cubicBezTo>
                    <a:pt x="1279" y="1680"/>
                    <a:pt x="1354" y="1605"/>
                    <a:pt x="1354" y="1505"/>
                  </a:cubicBezTo>
                  <a:lnTo>
                    <a:pt x="1354" y="151"/>
                  </a:lnTo>
                  <a:cubicBezTo>
                    <a:pt x="1354" y="76"/>
                    <a:pt x="1279" y="1"/>
                    <a:pt x="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943;p61">
              <a:extLst>
                <a:ext uri="{FF2B5EF4-FFF2-40B4-BE49-F238E27FC236}">
                  <a16:creationId xmlns:a16="http://schemas.microsoft.com/office/drawing/2014/main" id="{C000C9DA-FE39-F995-D933-0F3906AB0F93}"/>
                </a:ext>
              </a:extLst>
            </p:cNvPr>
            <p:cNvSpPr/>
            <p:nvPr/>
          </p:nvSpPr>
          <p:spPr>
            <a:xfrm>
              <a:off x="2836654" y="4207730"/>
              <a:ext cx="897" cy="897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" y="1"/>
                  </a:moveTo>
                  <a:lnTo>
                    <a:pt x="1" y="26"/>
                  </a:ln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944;p61">
              <a:extLst>
                <a:ext uri="{FF2B5EF4-FFF2-40B4-BE49-F238E27FC236}">
                  <a16:creationId xmlns:a16="http://schemas.microsoft.com/office/drawing/2014/main" id="{D27A8A27-C3FD-D677-F3C9-444A39651517}"/>
                </a:ext>
              </a:extLst>
            </p:cNvPr>
            <p:cNvSpPr/>
            <p:nvPr/>
          </p:nvSpPr>
          <p:spPr>
            <a:xfrm>
              <a:off x="2836654" y="4221571"/>
              <a:ext cx="897" cy="58887"/>
            </a:xfrm>
            <a:custGeom>
              <a:avLst/>
              <a:gdLst/>
              <a:ahLst/>
              <a:cxnLst/>
              <a:rect l="l" t="t" r="r" b="b"/>
              <a:pathLst>
                <a:path w="26" h="1706" extrusionOk="0">
                  <a:moveTo>
                    <a:pt x="1" y="1"/>
                  </a:moveTo>
                  <a:lnTo>
                    <a:pt x="1" y="1705"/>
                  </a:lnTo>
                  <a:lnTo>
                    <a:pt x="26" y="170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945;p61">
              <a:extLst>
                <a:ext uri="{FF2B5EF4-FFF2-40B4-BE49-F238E27FC236}">
                  <a16:creationId xmlns:a16="http://schemas.microsoft.com/office/drawing/2014/main" id="{279FC0C3-AE1F-75AB-0560-79B295BE26FA}"/>
                </a:ext>
              </a:extLst>
            </p:cNvPr>
            <p:cNvSpPr/>
            <p:nvPr/>
          </p:nvSpPr>
          <p:spPr>
            <a:xfrm>
              <a:off x="2624726" y="3493144"/>
              <a:ext cx="173036" cy="117739"/>
            </a:xfrm>
            <a:custGeom>
              <a:avLst/>
              <a:gdLst/>
              <a:ahLst/>
              <a:cxnLst/>
              <a:rect l="l" t="t" r="r" b="b"/>
              <a:pathLst>
                <a:path w="5013" h="3411" extrusionOk="0">
                  <a:moveTo>
                    <a:pt x="3788" y="0"/>
                  </a:moveTo>
                  <a:cubicBezTo>
                    <a:pt x="3770" y="0"/>
                    <a:pt x="3752" y="1"/>
                    <a:pt x="3734" y="2"/>
                  </a:cubicBezTo>
                  <a:cubicBezTo>
                    <a:pt x="3484" y="27"/>
                    <a:pt x="3258" y="152"/>
                    <a:pt x="3083" y="303"/>
                  </a:cubicBezTo>
                  <a:cubicBezTo>
                    <a:pt x="2406" y="929"/>
                    <a:pt x="2181" y="1907"/>
                    <a:pt x="2005" y="2834"/>
                  </a:cubicBezTo>
                  <a:cubicBezTo>
                    <a:pt x="1930" y="2433"/>
                    <a:pt x="1805" y="2057"/>
                    <a:pt x="1629" y="1681"/>
                  </a:cubicBezTo>
                  <a:cubicBezTo>
                    <a:pt x="1529" y="1481"/>
                    <a:pt x="1404" y="1255"/>
                    <a:pt x="1178" y="1205"/>
                  </a:cubicBezTo>
                  <a:cubicBezTo>
                    <a:pt x="1136" y="1194"/>
                    <a:pt x="1095" y="1188"/>
                    <a:pt x="1055" y="1188"/>
                  </a:cubicBezTo>
                  <a:cubicBezTo>
                    <a:pt x="737" y="1188"/>
                    <a:pt x="485" y="1520"/>
                    <a:pt x="351" y="1832"/>
                  </a:cubicBezTo>
                  <a:cubicBezTo>
                    <a:pt x="125" y="2333"/>
                    <a:pt x="0" y="2884"/>
                    <a:pt x="0" y="3410"/>
                  </a:cubicBezTo>
                  <a:lnTo>
                    <a:pt x="4963" y="3410"/>
                  </a:lnTo>
                  <a:cubicBezTo>
                    <a:pt x="5013" y="2784"/>
                    <a:pt x="4988" y="2157"/>
                    <a:pt x="4912" y="1506"/>
                  </a:cubicBezTo>
                  <a:cubicBezTo>
                    <a:pt x="4862" y="1155"/>
                    <a:pt x="4812" y="804"/>
                    <a:pt x="4612" y="503"/>
                  </a:cubicBezTo>
                  <a:cubicBezTo>
                    <a:pt x="4421" y="218"/>
                    <a:pt x="4118" y="0"/>
                    <a:pt x="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946;p61">
              <a:extLst>
                <a:ext uri="{FF2B5EF4-FFF2-40B4-BE49-F238E27FC236}">
                  <a16:creationId xmlns:a16="http://schemas.microsoft.com/office/drawing/2014/main" id="{04B1D4D3-1D9E-1728-E1A2-4B739418624E}"/>
                </a:ext>
              </a:extLst>
            </p:cNvPr>
            <p:cNvSpPr/>
            <p:nvPr/>
          </p:nvSpPr>
          <p:spPr>
            <a:xfrm>
              <a:off x="2869513" y="3606529"/>
              <a:ext cx="113390" cy="112493"/>
            </a:xfrm>
            <a:custGeom>
              <a:avLst/>
              <a:gdLst/>
              <a:ahLst/>
              <a:cxnLst/>
              <a:rect l="l" t="t" r="r" b="b"/>
              <a:pathLst>
                <a:path w="3285" h="3259" extrusionOk="0">
                  <a:moveTo>
                    <a:pt x="1605" y="0"/>
                  </a:moveTo>
                  <a:lnTo>
                    <a:pt x="1204" y="1228"/>
                  </a:lnTo>
                  <a:lnTo>
                    <a:pt x="1" y="1654"/>
                  </a:lnTo>
                  <a:lnTo>
                    <a:pt x="1229" y="2055"/>
                  </a:lnTo>
                  <a:lnTo>
                    <a:pt x="1680" y="3258"/>
                  </a:lnTo>
                  <a:lnTo>
                    <a:pt x="2056" y="2030"/>
                  </a:lnTo>
                  <a:lnTo>
                    <a:pt x="3284" y="1604"/>
                  </a:lnTo>
                  <a:lnTo>
                    <a:pt x="2056" y="1203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947;p61">
              <a:extLst>
                <a:ext uri="{FF2B5EF4-FFF2-40B4-BE49-F238E27FC236}">
                  <a16:creationId xmlns:a16="http://schemas.microsoft.com/office/drawing/2014/main" id="{ED0E70BC-EC43-5243-1779-4500E75B13C9}"/>
                </a:ext>
              </a:extLst>
            </p:cNvPr>
            <p:cNvSpPr/>
            <p:nvPr/>
          </p:nvSpPr>
          <p:spPr>
            <a:xfrm>
              <a:off x="2167943" y="3656681"/>
              <a:ext cx="112527" cy="112493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05" y="1"/>
                  </a:moveTo>
                  <a:lnTo>
                    <a:pt x="1204" y="1229"/>
                  </a:lnTo>
                  <a:lnTo>
                    <a:pt x="1" y="1655"/>
                  </a:lnTo>
                  <a:lnTo>
                    <a:pt x="1229" y="2056"/>
                  </a:lnTo>
                  <a:lnTo>
                    <a:pt x="1655" y="3259"/>
                  </a:lnTo>
                  <a:lnTo>
                    <a:pt x="2056" y="2031"/>
                  </a:lnTo>
                  <a:lnTo>
                    <a:pt x="3259" y="1605"/>
                  </a:lnTo>
                  <a:lnTo>
                    <a:pt x="2031" y="1204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948;p61">
              <a:extLst>
                <a:ext uri="{FF2B5EF4-FFF2-40B4-BE49-F238E27FC236}">
                  <a16:creationId xmlns:a16="http://schemas.microsoft.com/office/drawing/2014/main" id="{085A6B92-39C9-DD9C-53DC-832FAA36B7FC}"/>
                </a:ext>
              </a:extLst>
            </p:cNvPr>
            <p:cNvSpPr/>
            <p:nvPr/>
          </p:nvSpPr>
          <p:spPr>
            <a:xfrm>
              <a:off x="2948244" y="4057205"/>
              <a:ext cx="84809" cy="84844"/>
            </a:xfrm>
            <a:custGeom>
              <a:avLst/>
              <a:gdLst/>
              <a:ahLst/>
              <a:cxnLst/>
              <a:rect l="l" t="t" r="r" b="b"/>
              <a:pathLst>
                <a:path w="2457" h="2458" extrusionOk="0">
                  <a:moveTo>
                    <a:pt x="1204" y="1"/>
                  </a:moveTo>
                  <a:lnTo>
                    <a:pt x="903" y="928"/>
                  </a:lnTo>
                  <a:lnTo>
                    <a:pt x="1" y="1254"/>
                  </a:lnTo>
                  <a:lnTo>
                    <a:pt x="928" y="1555"/>
                  </a:lnTo>
                  <a:lnTo>
                    <a:pt x="1254" y="2457"/>
                  </a:lnTo>
                  <a:lnTo>
                    <a:pt x="1555" y="1530"/>
                  </a:lnTo>
                  <a:lnTo>
                    <a:pt x="2457" y="1204"/>
                  </a:lnTo>
                  <a:lnTo>
                    <a:pt x="1529" y="903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949;p61">
              <a:extLst>
                <a:ext uri="{FF2B5EF4-FFF2-40B4-BE49-F238E27FC236}">
                  <a16:creationId xmlns:a16="http://schemas.microsoft.com/office/drawing/2014/main" id="{48F9D718-5604-E0CD-83C4-BDB533857680}"/>
                </a:ext>
              </a:extLst>
            </p:cNvPr>
            <p:cNvSpPr/>
            <p:nvPr/>
          </p:nvSpPr>
          <p:spPr>
            <a:xfrm>
              <a:off x="2132495" y="4357391"/>
              <a:ext cx="85672" cy="84809"/>
            </a:xfrm>
            <a:custGeom>
              <a:avLst/>
              <a:gdLst/>
              <a:ahLst/>
              <a:cxnLst/>
              <a:rect l="l" t="t" r="r" b="b"/>
              <a:pathLst>
                <a:path w="2482" h="2457" extrusionOk="0">
                  <a:moveTo>
                    <a:pt x="1203" y="1"/>
                  </a:moveTo>
                  <a:lnTo>
                    <a:pt x="928" y="928"/>
                  </a:lnTo>
                  <a:lnTo>
                    <a:pt x="0" y="1254"/>
                  </a:lnTo>
                  <a:lnTo>
                    <a:pt x="928" y="1555"/>
                  </a:lnTo>
                  <a:lnTo>
                    <a:pt x="1254" y="2457"/>
                  </a:lnTo>
                  <a:lnTo>
                    <a:pt x="1554" y="1530"/>
                  </a:lnTo>
                  <a:lnTo>
                    <a:pt x="2482" y="1204"/>
                  </a:lnTo>
                  <a:lnTo>
                    <a:pt x="1554" y="903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/>
      <p:bldP spid="475" grpId="0"/>
      <p:bldP spid="477" grpId="0"/>
      <p:bldP spid="479" grpId="0"/>
      <p:bldP spid="481" grpId="0"/>
      <p:bldP spid="483" grpId="0"/>
      <p:bldP spid="484" grpId="0"/>
      <p:bldP spid="485" grpId="0"/>
      <p:bldP spid="487" grpId="0"/>
      <p:bldP spid="488" grpId="0"/>
      <p:bldP spid="4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grpSp>
        <p:nvGrpSpPr>
          <p:cNvPr id="686" name="Google Shape;686;p36"/>
          <p:cNvGrpSpPr/>
          <p:nvPr/>
        </p:nvGrpSpPr>
        <p:grpSpPr>
          <a:xfrm rot="10800000" flipH="1">
            <a:off x="1096892" y="1332611"/>
            <a:ext cx="1754100" cy="1385973"/>
            <a:chOff x="1377750" y="1690325"/>
            <a:chExt cx="771300" cy="771300"/>
          </a:xfrm>
        </p:grpSpPr>
        <p:sp>
          <p:nvSpPr>
            <p:cNvPr id="687" name="Google Shape;687;p3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6"/>
          <p:cNvSpPr txBox="1"/>
          <p:nvPr/>
        </p:nvSpPr>
        <p:spPr>
          <a:xfrm>
            <a:off x="1874388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93" name="Google Shape;693;p36"/>
          <p:cNvSpPr txBox="1"/>
          <p:nvPr/>
        </p:nvSpPr>
        <p:spPr>
          <a:xfrm>
            <a:off x="720000" y="3466504"/>
            <a:ext cx="2557006" cy="91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Research, data collection, design, development and delivery</a:t>
            </a:r>
            <a:endParaRPr sz="18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694" name="Google Shape;694;p36"/>
          <p:cNvGrpSpPr/>
          <p:nvPr/>
        </p:nvGrpSpPr>
        <p:grpSpPr>
          <a:xfrm rot="10800000" flipH="1">
            <a:off x="3663640" y="1377036"/>
            <a:ext cx="2211703" cy="1746433"/>
            <a:chOff x="1377750" y="1690325"/>
            <a:chExt cx="771300" cy="771300"/>
          </a:xfrm>
        </p:grpSpPr>
        <p:sp>
          <p:nvSpPr>
            <p:cNvPr id="696" name="Google Shape;696;p3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6"/>
          <p:cNvSpPr txBox="1"/>
          <p:nvPr/>
        </p:nvSpPr>
        <p:spPr>
          <a:xfrm>
            <a:off x="3857659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3334514" y="3750266"/>
            <a:ext cx="2255644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Evaluation of market demand, potential, and technical feasibility</a:t>
            </a:r>
            <a:endParaRPr lang="en-CA" sz="18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9" name="Google Shape;709;p36"/>
          <p:cNvSpPr txBox="1"/>
          <p:nvPr/>
        </p:nvSpPr>
        <p:spPr>
          <a:xfrm>
            <a:off x="6066260" y="3700371"/>
            <a:ext cx="1730303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Operational requirements assessment</a:t>
            </a:r>
          </a:p>
        </p:txBody>
      </p:sp>
      <p:cxnSp>
        <p:nvCxnSpPr>
          <p:cNvPr id="718" name="Google Shape;718;p36"/>
          <p:cNvCxnSpPr>
            <a:cxnSpLocks/>
          </p:cNvCxnSpPr>
          <p:nvPr/>
        </p:nvCxnSpPr>
        <p:spPr>
          <a:xfrm flipV="1">
            <a:off x="1974198" y="2865176"/>
            <a:ext cx="0" cy="423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24" name="Google Shape;686;p36">
            <a:extLst>
              <a:ext uri="{FF2B5EF4-FFF2-40B4-BE49-F238E27FC236}">
                <a16:creationId xmlns:a16="http://schemas.microsoft.com/office/drawing/2014/main" id="{37A006DE-A66A-19BE-335A-31B327E972AC}"/>
              </a:ext>
            </a:extLst>
          </p:cNvPr>
          <p:cNvGrpSpPr/>
          <p:nvPr/>
        </p:nvGrpSpPr>
        <p:grpSpPr>
          <a:xfrm rot="10800000" flipH="1">
            <a:off x="3616159" y="1407875"/>
            <a:ext cx="1754100" cy="1385973"/>
            <a:chOff x="1377750" y="1690325"/>
            <a:chExt cx="771300" cy="771300"/>
          </a:xfrm>
        </p:grpSpPr>
        <p:sp>
          <p:nvSpPr>
            <p:cNvPr id="25" name="Google Shape;687;p36">
              <a:extLst>
                <a:ext uri="{FF2B5EF4-FFF2-40B4-BE49-F238E27FC236}">
                  <a16:creationId xmlns:a16="http://schemas.microsoft.com/office/drawing/2014/main" id="{4180571A-2911-618D-F09B-3118A0451746}"/>
                </a:ext>
              </a:extLst>
            </p:cNvPr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688;p36">
              <a:extLst>
                <a:ext uri="{FF2B5EF4-FFF2-40B4-BE49-F238E27FC236}">
                  <a16:creationId xmlns:a16="http://schemas.microsoft.com/office/drawing/2014/main" id="{69C17342-0DB9-2362-1CC4-93D5189C1EFB}"/>
                </a:ext>
              </a:extLst>
            </p:cNvPr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9;p36">
              <a:extLst>
                <a:ext uri="{FF2B5EF4-FFF2-40B4-BE49-F238E27FC236}">
                  <a16:creationId xmlns:a16="http://schemas.microsoft.com/office/drawing/2014/main" id="{1F047A7F-AB61-6540-20A0-6DCD7E816F4D}"/>
                </a:ext>
              </a:extLst>
            </p:cNvPr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0;p36">
              <a:extLst>
                <a:ext uri="{FF2B5EF4-FFF2-40B4-BE49-F238E27FC236}">
                  <a16:creationId xmlns:a16="http://schemas.microsoft.com/office/drawing/2014/main" id="{5C270BD3-D8FC-A78B-1B11-B36ECB187A80}"/>
                </a:ext>
              </a:extLst>
            </p:cNvPr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1;p36">
              <a:extLst>
                <a:ext uri="{FF2B5EF4-FFF2-40B4-BE49-F238E27FC236}">
                  <a16:creationId xmlns:a16="http://schemas.microsoft.com/office/drawing/2014/main" id="{CD121215-7295-E5DA-169A-6A6E0ED32AD4}"/>
                </a:ext>
              </a:extLst>
            </p:cNvPr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AB614-0844-3C4D-D9E3-BF9E470B0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23" y="1606744"/>
            <a:ext cx="1258687" cy="916231"/>
          </a:xfrm>
          <a:prstGeom prst="rect">
            <a:avLst/>
          </a:prstGeom>
        </p:spPr>
      </p:pic>
      <p:grpSp>
        <p:nvGrpSpPr>
          <p:cNvPr id="30" name="Google Shape;686;p36">
            <a:extLst>
              <a:ext uri="{FF2B5EF4-FFF2-40B4-BE49-F238E27FC236}">
                <a16:creationId xmlns:a16="http://schemas.microsoft.com/office/drawing/2014/main" id="{2C32789F-49F8-43C8-A328-5744AD5FE3CC}"/>
              </a:ext>
            </a:extLst>
          </p:cNvPr>
          <p:cNvGrpSpPr/>
          <p:nvPr/>
        </p:nvGrpSpPr>
        <p:grpSpPr>
          <a:xfrm rot="10800000" flipH="1">
            <a:off x="6066260" y="1403406"/>
            <a:ext cx="1754100" cy="1385973"/>
            <a:chOff x="1377750" y="1690325"/>
            <a:chExt cx="771300" cy="771300"/>
          </a:xfrm>
        </p:grpSpPr>
        <p:sp>
          <p:nvSpPr>
            <p:cNvPr id="31" name="Google Shape;687;p36">
              <a:extLst>
                <a:ext uri="{FF2B5EF4-FFF2-40B4-BE49-F238E27FC236}">
                  <a16:creationId xmlns:a16="http://schemas.microsoft.com/office/drawing/2014/main" id="{BF5DA532-E871-1470-AF7C-0EFCBB09EC6D}"/>
                </a:ext>
              </a:extLst>
            </p:cNvPr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688;p36">
              <a:extLst>
                <a:ext uri="{FF2B5EF4-FFF2-40B4-BE49-F238E27FC236}">
                  <a16:creationId xmlns:a16="http://schemas.microsoft.com/office/drawing/2014/main" id="{FB5242F6-3330-790E-0D8F-97955626E4FC}"/>
                </a:ext>
              </a:extLst>
            </p:cNvPr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9;p36">
              <a:extLst>
                <a:ext uri="{FF2B5EF4-FFF2-40B4-BE49-F238E27FC236}">
                  <a16:creationId xmlns:a16="http://schemas.microsoft.com/office/drawing/2014/main" id="{875AA624-43BC-EBAF-9AAF-F5622F48BCED}"/>
                </a:ext>
              </a:extLst>
            </p:cNvPr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0;p36">
              <a:extLst>
                <a:ext uri="{FF2B5EF4-FFF2-40B4-BE49-F238E27FC236}">
                  <a16:creationId xmlns:a16="http://schemas.microsoft.com/office/drawing/2014/main" id="{E22E4C3D-AA9E-4B79-9B2D-10BBF7F6913D}"/>
                </a:ext>
              </a:extLst>
            </p:cNvPr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1;p36">
              <a:extLst>
                <a:ext uri="{FF2B5EF4-FFF2-40B4-BE49-F238E27FC236}">
                  <a16:creationId xmlns:a16="http://schemas.microsoft.com/office/drawing/2014/main" id="{86E1B314-09CF-2117-AF79-07538123CAD0}"/>
                </a:ext>
              </a:extLst>
            </p:cNvPr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718;p36">
            <a:extLst>
              <a:ext uri="{FF2B5EF4-FFF2-40B4-BE49-F238E27FC236}">
                <a16:creationId xmlns:a16="http://schemas.microsoft.com/office/drawing/2014/main" id="{A86AA340-BF61-204B-8C68-2A7ACF28B7C7}"/>
              </a:ext>
            </a:extLst>
          </p:cNvPr>
          <p:cNvCxnSpPr>
            <a:cxnSpLocks/>
          </p:cNvCxnSpPr>
          <p:nvPr/>
        </p:nvCxnSpPr>
        <p:spPr>
          <a:xfrm flipV="1">
            <a:off x="4458382" y="2898626"/>
            <a:ext cx="0" cy="423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37" name="Google Shape;718;p36">
            <a:extLst>
              <a:ext uri="{FF2B5EF4-FFF2-40B4-BE49-F238E27FC236}">
                <a16:creationId xmlns:a16="http://schemas.microsoft.com/office/drawing/2014/main" id="{65418C9A-83F5-2713-8A37-577B53EC5580}"/>
              </a:ext>
            </a:extLst>
          </p:cNvPr>
          <p:cNvCxnSpPr>
            <a:cxnSpLocks/>
          </p:cNvCxnSpPr>
          <p:nvPr/>
        </p:nvCxnSpPr>
        <p:spPr>
          <a:xfrm flipV="1">
            <a:off x="6873586" y="2911669"/>
            <a:ext cx="0" cy="423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F6449979-86F7-CFFA-C6D3-D477C5365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0" t="12623" r="16540" b="12711"/>
          <a:stretch/>
        </p:blipFill>
        <p:spPr>
          <a:xfrm>
            <a:off x="6453405" y="1533514"/>
            <a:ext cx="979809" cy="1093236"/>
          </a:xfrm>
          <a:prstGeom prst="rect">
            <a:avLst/>
          </a:prstGeom>
        </p:spPr>
      </p:pic>
      <p:pic>
        <p:nvPicPr>
          <p:cNvPr id="3076" name="Picture 4" descr="48,000+ Data Collection Illustrations, Royalty-Free Vector Graphics &amp; Clip  Art - iStock | Data collection icon, Data, Big data">
            <a:extLst>
              <a:ext uri="{FF2B5EF4-FFF2-40B4-BE49-F238E27FC236}">
                <a16:creationId xmlns:a16="http://schemas.microsoft.com/office/drawing/2014/main" id="{8CB4CBED-4EA8-78F6-8A83-3C7BB6A7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13" y="1466252"/>
            <a:ext cx="1036980" cy="10353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93" grpId="0"/>
      <p:bldP spid="701" grpId="0"/>
      <p:bldP spid="7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32659" y="2140843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Theory behind design</a:t>
            </a:r>
            <a:endParaRPr sz="1600"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6297" y="1246393"/>
            <a:ext cx="40694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599" name="Google Shape;599;p35"/>
          <p:cNvSpPr txBox="1">
            <a:spLocks noGrp="1"/>
          </p:cNvSpPr>
          <p:nvPr>
            <p:ph type="subTitle" idx="1"/>
          </p:nvPr>
        </p:nvSpPr>
        <p:spPr>
          <a:xfrm>
            <a:off x="340291" y="2877343"/>
            <a:ext cx="3794933" cy="9184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Game-design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Game principles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Non-game contexts</a:t>
            </a:r>
            <a:endParaRPr sz="2800" dirty="0"/>
          </a:p>
        </p:txBody>
      </p: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A8310A-BFA6-07E8-6182-059AEF6C0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r="10114"/>
          <a:stretch/>
        </p:blipFill>
        <p:spPr bwMode="auto">
          <a:xfrm>
            <a:off x="4429693" y="1393309"/>
            <a:ext cx="4481833" cy="2707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/>
      <p:bldP spid="598" grpId="0"/>
      <p:bldP spid="5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4"/>
          <p:cNvSpPr/>
          <p:nvPr/>
        </p:nvSpPr>
        <p:spPr>
          <a:xfrm rot="-1582766">
            <a:off x="3458443" y="1667432"/>
            <a:ext cx="425088" cy="12446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1703168" y="3359505"/>
            <a:ext cx="3349375" cy="8827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Complete tasks</a:t>
            </a:r>
            <a:endParaRPr sz="1600" dirty="0"/>
          </a:p>
        </p:txBody>
      </p:sp>
      <p:grpSp>
        <p:nvGrpSpPr>
          <p:cNvPr id="41" name="Google Shape;1344;p49">
            <a:extLst>
              <a:ext uri="{FF2B5EF4-FFF2-40B4-BE49-F238E27FC236}">
                <a16:creationId xmlns:a16="http://schemas.microsoft.com/office/drawing/2014/main" id="{95DA5D4C-825F-B7BF-2077-FA565BAADDB5}"/>
              </a:ext>
            </a:extLst>
          </p:cNvPr>
          <p:cNvGrpSpPr/>
          <p:nvPr/>
        </p:nvGrpSpPr>
        <p:grpSpPr>
          <a:xfrm>
            <a:off x="5727854" y="3502028"/>
            <a:ext cx="3114309" cy="637503"/>
            <a:chOff x="1037491" y="2029075"/>
            <a:chExt cx="3114309" cy="637503"/>
          </a:xfrm>
        </p:grpSpPr>
        <p:sp>
          <p:nvSpPr>
            <p:cNvPr id="42" name="Google Shape;1287;p49">
              <a:extLst>
                <a:ext uri="{FF2B5EF4-FFF2-40B4-BE49-F238E27FC236}">
                  <a16:creationId xmlns:a16="http://schemas.microsoft.com/office/drawing/2014/main" id="{46F06778-5413-52EA-FEE9-935805A3AFAB}"/>
                </a:ext>
              </a:extLst>
            </p:cNvPr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Manageable &amp; enjoyable</a:t>
              </a:r>
              <a:endParaRPr sz="1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" name="Google Shape;1345;p49">
              <a:extLst>
                <a:ext uri="{FF2B5EF4-FFF2-40B4-BE49-F238E27FC236}">
                  <a16:creationId xmlns:a16="http://schemas.microsoft.com/office/drawing/2014/main" id="{7F6D0829-F5F5-ED89-0A76-EB3926C298F7}"/>
                </a:ext>
              </a:extLst>
            </p:cNvPr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44" name="Google Shape;1346;p49">
                <a:extLst>
                  <a:ext uri="{FF2B5EF4-FFF2-40B4-BE49-F238E27FC236}">
                    <a16:creationId xmlns:a16="http://schemas.microsoft.com/office/drawing/2014/main" id="{8D9C1991-CB1E-9F60-4C7A-BCFAA640E792}"/>
                  </a:ext>
                </a:extLst>
              </p:cNvPr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47;p49">
                <a:extLst>
                  <a:ext uri="{FF2B5EF4-FFF2-40B4-BE49-F238E27FC236}">
                    <a16:creationId xmlns:a16="http://schemas.microsoft.com/office/drawing/2014/main" id="{BCAB5362-4608-2830-9522-2F3FF6EEFF13}"/>
                  </a:ext>
                </a:extLst>
              </p:cNvPr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48;p49">
                <a:extLst>
                  <a:ext uri="{FF2B5EF4-FFF2-40B4-BE49-F238E27FC236}">
                    <a16:creationId xmlns:a16="http://schemas.microsoft.com/office/drawing/2014/main" id="{EF3C2B89-0A73-D990-C0E8-429853442456}"/>
                  </a:ext>
                </a:extLst>
              </p:cNvPr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49;p49">
                <a:extLst>
                  <a:ext uri="{FF2B5EF4-FFF2-40B4-BE49-F238E27FC236}">
                    <a16:creationId xmlns:a16="http://schemas.microsoft.com/office/drawing/2014/main" id="{047B304D-FCC7-8B57-2E09-C14DCDBD4DC3}"/>
                  </a:ext>
                </a:extLst>
              </p:cNvPr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" name="Google Shape;1114;p43">
            <a:extLst>
              <a:ext uri="{FF2B5EF4-FFF2-40B4-BE49-F238E27FC236}">
                <a16:creationId xmlns:a16="http://schemas.microsoft.com/office/drawing/2014/main" id="{E7CB4828-CAA7-D801-E2F0-2131811A895F}"/>
              </a:ext>
            </a:extLst>
          </p:cNvPr>
          <p:cNvCxnSpPr>
            <a:cxnSpLocks/>
          </p:cNvCxnSpPr>
          <p:nvPr/>
        </p:nvCxnSpPr>
        <p:spPr>
          <a:xfrm>
            <a:off x="4838057" y="3811341"/>
            <a:ext cx="73626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6BA60C-D03D-3CEE-721C-2A6BDFEB0664}"/>
              </a:ext>
            </a:extLst>
          </p:cNvPr>
          <p:cNvSpPr txBox="1"/>
          <p:nvPr/>
        </p:nvSpPr>
        <p:spPr>
          <a:xfrm>
            <a:off x="4690916" y="1118022"/>
            <a:ext cx="41512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ss Start 2P"/>
                <a:sym typeface="Press Start 2P"/>
              </a:rPr>
              <a:t>Benefits Compared to Current Method</a:t>
            </a:r>
            <a:endParaRPr lang="en-CA" sz="1800" dirty="0"/>
          </a:p>
        </p:txBody>
      </p:sp>
      <p:pic>
        <p:nvPicPr>
          <p:cNvPr id="56" name="Picture 55" descr="Chart, sunburst chart&#10;&#10;Description automatically generated">
            <a:extLst>
              <a:ext uri="{FF2B5EF4-FFF2-40B4-BE49-F238E27FC236}">
                <a16:creationId xmlns:a16="http://schemas.microsoft.com/office/drawing/2014/main" id="{89E0FF4F-F6EE-9861-3498-B533F707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4" y="932446"/>
            <a:ext cx="3840316" cy="2427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3"/>
          <p:cNvSpPr txBox="1">
            <a:spLocks noGrp="1"/>
          </p:cNvSpPr>
          <p:nvPr>
            <p:ph type="title"/>
          </p:nvPr>
        </p:nvSpPr>
        <p:spPr>
          <a:xfrm>
            <a:off x="-120556" y="1489663"/>
            <a:ext cx="4166032" cy="693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Gamification</a:t>
            </a:r>
            <a:endParaRPr dirty="0"/>
          </a:p>
        </p:txBody>
      </p:sp>
      <p:sp>
        <p:nvSpPr>
          <p:cNvPr id="1080" name="Google Shape;1080;p43"/>
          <p:cNvSpPr/>
          <p:nvPr/>
        </p:nvSpPr>
        <p:spPr>
          <a:xfrm>
            <a:off x="2485751" y="2342900"/>
            <a:ext cx="2962200" cy="3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3"/>
          <p:cNvSpPr/>
          <p:nvPr/>
        </p:nvSpPr>
        <p:spPr>
          <a:xfrm>
            <a:off x="2485709" y="2342899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3"/>
          <p:cNvSpPr/>
          <p:nvPr/>
        </p:nvSpPr>
        <p:spPr>
          <a:xfrm>
            <a:off x="2485709" y="2650692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3"/>
          <p:cNvSpPr/>
          <p:nvPr/>
        </p:nvSpPr>
        <p:spPr>
          <a:xfrm>
            <a:off x="5366651" y="2342899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3"/>
          <p:cNvSpPr/>
          <p:nvPr/>
        </p:nvSpPr>
        <p:spPr>
          <a:xfrm>
            <a:off x="5366651" y="2650692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3"/>
          <p:cNvSpPr/>
          <p:nvPr/>
        </p:nvSpPr>
        <p:spPr>
          <a:xfrm>
            <a:off x="2751251" y="3016631"/>
            <a:ext cx="2469900" cy="3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3"/>
          <p:cNvSpPr/>
          <p:nvPr/>
        </p:nvSpPr>
        <p:spPr>
          <a:xfrm>
            <a:off x="2751208" y="3016639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3"/>
          <p:cNvSpPr/>
          <p:nvPr/>
        </p:nvSpPr>
        <p:spPr>
          <a:xfrm>
            <a:off x="2751208" y="3324432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3"/>
          <p:cNvSpPr/>
          <p:nvPr/>
        </p:nvSpPr>
        <p:spPr>
          <a:xfrm>
            <a:off x="5139851" y="3016639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3"/>
          <p:cNvSpPr/>
          <p:nvPr/>
        </p:nvSpPr>
        <p:spPr>
          <a:xfrm>
            <a:off x="5139851" y="3324432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3"/>
          <p:cNvSpPr/>
          <p:nvPr/>
        </p:nvSpPr>
        <p:spPr>
          <a:xfrm>
            <a:off x="3067326" y="3687232"/>
            <a:ext cx="1956300" cy="3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3"/>
          <p:cNvSpPr/>
          <p:nvPr/>
        </p:nvSpPr>
        <p:spPr>
          <a:xfrm>
            <a:off x="3067326" y="3687231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3"/>
          <p:cNvSpPr/>
          <p:nvPr/>
        </p:nvSpPr>
        <p:spPr>
          <a:xfrm>
            <a:off x="3067326" y="3995024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3"/>
          <p:cNvSpPr/>
          <p:nvPr/>
        </p:nvSpPr>
        <p:spPr>
          <a:xfrm>
            <a:off x="4942319" y="3687231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3"/>
          <p:cNvSpPr/>
          <p:nvPr/>
        </p:nvSpPr>
        <p:spPr>
          <a:xfrm>
            <a:off x="4942319" y="3995024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3"/>
          <p:cNvSpPr/>
          <p:nvPr/>
        </p:nvSpPr>
        <p:spPr>
          <a:xfrm>
            <a:off x="3399511" y="4326590"/>
            <a:ext cx="1456800" cy="3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3"/>
          <p:cNvSpPr/>
          <p:nvPr/>
        </p:nvSpPr>
        <p:spPr>
          <a:xfrm>
            <a:off x="3399511" y="4326593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3"/>
          <p:cNvSpPr/>
          <p:nvPr/>
        </p:nvSpPr>
        <p:spPr>
          <a:xfrm>
            <a:off x="3399511" y="4634386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3"/>
          <p:cNvSpPr/>
          <p:nvPr/>
        </p:nvSpPr>
        <p:spPr>
          <a:xfrm>
            <a:off x="4775004" y="4326593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3"/>
          <p:cNvSpPr/>
          <p:nvPr/>
        </p:nvSpPr>
        <p:spPr>
          <a:xfrm>
            <a:off x="4775004" y="4634386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3"/>
          <p:cNvSpPr txBox="1"/>
          <p:nvPr/>
        </p:nvSpPr>
        <p:spPr>
          <a:xfrm>
            <a:off x="4581149" y="815117"/>
            <a:ext cx="21042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Gover</a:t>
            </a:r>
            <a:r>
              <a:rPr lang="en-CA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</a:t>
            </a:r>
            <a:r>
              <a:rPr lang="en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ment websites</a:t>
            </a:r>
            <a:endParaRPr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07" name="Google Shape;1107;p43"/>
          <p:cNvSpPr txBox="1"/>
          <p:nvPr/>
        </p:nvSpPr>
        <p:spPr>
          <a:xfrm>
            <a:off x="7152778" y="1385026"/>
            <a:ext cx="2104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Wordy, overwhelming, difficult to follow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8" name="Google Shape;1108;p43"/>
          <p:cNvSpPr txBox="1"/>
          <p:nvPr/>
        </p:nvSpPr>
        <p:spPr>
          <a:xfrm>
            <a:off x="0" y="2361290"/>
            <a:ext cx="2469900" cy="37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Immersive experience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09" name="Google Shape;1109;p43"/>
          <p:cNvSpPr txBox="1"/>
          <p:nvPr/>
        </p:nvSpPr>
        <p:spPr>
          <a:xfrm>
            <a:off x="5713455" y="2308102"/>
            <a:ext cx="2104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Entertaining &amp; memorable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0" name="Google Shape;1110;p43"/>
          <p:cNvSpPr txBox="1"/>
          <p:nvPr/>
        </p:nvSpPr>
        <p:spPr>
          <a:xfrm>
            <a:off x="5289129" y="2981753"/>
            <a:ext cx="3706614" cy="46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Customized characters &amp; badges</a:t>
            </a:r>
            <a:endParaRPr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11" name="Google Shape;1111;p43"/>
          <p:cNvSpPr txBox="1"/>
          <p:nvPr/>
        </p:nvSpPr>
        <p:spPr>
          <a:xfrm>
            <a:off x="396260" y="2999138"/>
            <a:ext cx="2104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Achievement &amp; motivator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2" name="Google Shape;1112;p43"/>
          <p:cNvSpPr txBox="1"/>
          <p:nvPr/>
        </p:nvSpPr>
        <p:spPr>
          <a:xfrm>
            <a:off x="550591" y="4232819"/>
            <a:ext cx="2633485" cy="48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Breaking down complex tasks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114" name="Google Shape;1114;p43"/>
          <p:cNvCxnSpPr/>
          <p:nvPr/>
        </p:nvCxnSpPr>
        <p:spPr>
          <a:xfrm>
            <a:off x="5447955" y="2533852"/>
            <a:ext cx="265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15" name="Google Shape;1115;p43"/>
          <p:cNvCxnSpPr/>
          <p:nvPr/>
        </p:nvCxnSpPr>
        <p:spPr>
          <a:xfrm>
            <a:off x="5023629" y="3881782"/>
            <a:ext cx="265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16" name="Google Shape;1116;p43"/>
          <p:cNvCxnSpPr/>
          <p:nvPr/>
        </p:nvCxnSpPr>
        <p:spPr>
          <a:xfrm>
            <a:off x="2485709" y="3211190"/>
            <a:ext cx="265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" name="Google Shape;1092;p43">
            <a:extLst>
              <a:ext uri="{FF2B5EF4-FFF2-40B4-BE49-F238E27FC236}">
                <a16:creationId xmlns:a16="http://schemas.microsoft.com/office/drawing/2014/main" id="{A8D7AB3A-AEA6-27CB-2475-304AADE2574F}"/>
              </a:ext>
            </a:extLst>
          </p:cNvPr>
          <p:cNvSpPr/>
          <p:nvPr/>
        </p:nvSpPr>
        <p:spPr>
          <a:xfrm>
            <a:off x="3255799" y="4469512"/>
            <a:ext cx="81300" cy="8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116;p43">
            <a:extLst>
              <a:ext uri="{FF2B5EF4-FFF2-40B4-BE49-F238E27FC236}">
                <a16:creationId xmlns:a16="http://schemas.microsoft.com/office/drawing/2014/main" id="{D0B04929-6626-EA1C-EEDC-B35E47B7A7AE}"/>
              </a:ext>
            </a:extLst>
          </p:cNvPr>
          <p:cNvCxnSpPr/>
          <p:nvPr/>
        </p:nvCxnSpPr>
        <p:spPr>
          <a:xfrm>
            <a:off x="3174661" y="4518548"/>
            <a:ext cx="265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6" name="Google Shape;1112;p43">
            <a:extLst>
              <a:ext uri="{FF2B5EF4-FFF2-40B4-BE49-F238E27FC236}">
                <a16:creationId xmlns:a16="http://schemas.microsoft.com/office/drawing/2014/main" id="{BF3E2F35-BE7F-FFDF-83A6-107D9D617392}"/>
              </a:ext>
            </a:extLst>
          </p:cNvPr>
          <p:cNvSpPr txBox="1"/>
          <p:nvPr/>
        </p:nvSpPr>
        <p:spPr>
          <a:xfrm>
            <a:off x="5345328" y="3594174"/>
            <a:ext cx="2633485" cy="48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Interactive game</a:t>
            </a:r>
            <a:endParaRPr sz="1600" dirty="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A6447D5-EB6A-E836-AFD1-768B3F210897}"/>
              </a:ext>
            </a:extLst>
          </p:cNvPr>
          <p:cNvCxnSpPr>
            <a:cxnSpLocks/>
          </p:cNvCxnSpPr>
          <p:nvPr/>
        </p:nvCxnSpPr>
        <p:spPr>
          <a:xfrm>
            <a:off x="6298126" y="1104979"/>
            <a:ext cx="934858" cy="46334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9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" grpId="0"/>
      <p:bldP spid="1080" grpId="0" animBg="1"/>
      <p:bldP spid="1085" grpId="0" animBg="1"/>
      <p:bldP spid="1090" grpId="0" animBg="1"/>
      <p:bldP spid="1095" grpId="0" animBg="1"/>
      <p:bldP spid="1106" grpId="0"/>
      <p:bldP spid="1107" grpId="0"/>
      <p:bldP spid="1108" grpId="0"/>
      <p:bldP spid="1109" grpId="0"/>
      <p:bldP spid="1110" grpId="0"/>
      <p:bldP spid="1111" grpId="0"/>
      <p:bldP spid="1112" grpId="0"/>
      <p:bldP spid="16" grpId="0"/>
    </p:bldLst>
  </p:timing>
</p:sld>
</file>

<file path=ppt/theme/theme1.xml><?xml version="1.0" encoding="utf-8"?>
<a:theme xmlns:a="http://schemas.openxmlformats.org/drawingml/2006/main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344</Words>
  <Application>Microsoft Office PowerPoint</Application>
  <PresentationFormat>On-screen Show (16:9)</PresentationFormat>
  <Paragraphs>122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Courier New</vt:lpstr>
      <vt:lpstr>Press Start 2P</vt:lpstr>
      <vt:lpstr>PT Sans</vt:lpstr>
      <vt:lpstr>Roboto Condensed Light</vt:lpstr>
      <vt:lpstr>Wingdings</vt:lpstr>
      <vt:lpstr>Anaheim</vt:lpstr>
      <vt:lpstr>Roboto</vt:lpstr>
      <vt:lpstr>Bebas Neue</vt:lpstr>
      <vt:lpstr>Retro Videogames MK Plan by Slidesgo</vt:lpstr>
      <vt:lpstr>Feasibility Report</vt:lpstr>
      <vt:lpstr>Aim</vt:lpstr>
      <vt:lpstr>Challenges Faced by New Immigrants</vt:lpstr>
      <vt:lpstr>Greatest difficulties new immigrants faced since arriving in Canada</vt:lpstr>
      <vt:lpstr>Gamification and interactive elements</vt:lpstr>
      <vt:lpstr>Project Scope</vt:lpstr>
      <vt:lpstr>Theory behind design</vt:lpstr>
      <vt:lpstr>Complete tasks</vt:lpstr>
      <vt:lpstr>Gamification</vt:lpstr>
      <vt:lpstr>About the website</vt:lpstr>
      <vt:lpstr>Example of Character Building</vt:lpstr>
      <vt:lpstr>PowerPoint Presentation</vt:lpstr>
      <vt:lpstr>Award a badge</vt:lpstr>
      <vt:lpstr>Open-world exploration</vt:lpstr>
      <vt:lpstr>PowerPoint Presentation</vt:lpstr>
      <vt:lpstr>IMPLEMANTATION</vt:lpstr>
      <vt:lpstr>Financial Implication</vt:lpstr>
      <vt:lpstr>Financial Implication</vt:lpstr>
      <vt:lpstr>CONCLUSION</vt:lpstr>
      <vt:lpstr>THANK YOU!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VIDEOGAMES MK PLAN</dc:title>
  <dc:creator>Kaithlin Louise Manalo</dc:creator>
  <cp:lastModifiedBy>Kaithlinloui Cabiles</cp:lastModifiedBy>
  <cp:revision>1</cp:revision>
  <dcterms:modified xsi:type="dcterms:W3CDTF">2023-04-05T09:46:06Z</dcterms:modified>
</cp:coreProperties>
</file>